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4"/>
  </p:notesMasterIdLst>
  <p:handoutMasterIdLst>
    <p:handoutMasterId r:id="rId25"/>
  </p:handoutMasterIdLst>
  <p:sldIdLst>
    <p:sldId id="279" r:id="rId5"/>
    <p:sldId id="257" r:id="rId6"/>
    <p:sldId id="263" r:id="rId7"/>
    <p:sldId id="260" r:id="rId8"/>
    <p:sldId id="25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1" r:id="rId18"/>
    <p:sldId id="282" r:id="rId19"/>
    <p:sldId id="283" r:id="rId20"/>
    <p:sldId id="267" r:id="rId21"/>
    <p:sldId id="261" r:id="rId22"/>
    <p:sldId id="264" r:id="rId2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9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E7D1D1-2C16-4EC5-90A8-A39920C02AB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95A411B-7A23-4B98-801A-C44E6F523A13}">
      <dgm:prSet phldrT="[Texte]"/>
      <dgm:spPr/>
      <dgm:t>
        <a:bodyPr/>
        <a:lstStyle/>
        <a:p>
          <a:r>
            <a:rPr lang="fr-FR" dirty="0"/>
            <a:t>1</a:t>
          </a:r>
        </a:p>
      </dgm:t>
    </dgm:pt>
    <dgm:pt modelId="{3CB2A5F3-5608-43E8-BE99-E0893242F358}" type="parTrans" cxnId="{25023A7F-FCBC-4ED1-84D4-05134BAB6D9C}">
      <dgm:prSet/>
      <dgm:spPr/>
      <dgm:t>
        <a:bodyPr/>
        <a:lstStyle/>
        <a:p>
          <a:endParaRPr lang="fr-FR"/>
        </a:p>
      </dgm:t>
    </dgm:pt>
    <dgm:pt modelId="{43C052E9-7D75-42BC-BAC2-CF42A1E9CFBC}" type="sibTrans" cxnId="{25023A7F-FCBC-4ED1-84D4-05134BAB6D9C}">
      <dgm:prSet/>
      <dgm:spPr/>
      <dgm:t>
        <a:bodyPr/>
        <a:lstStyle/>
        <a:p>
          <a:endParaRPr lang="fr-FR"/>
        </a:p>
      </dgm:t>
    </dgm:pt>
    <dgm:pt modelId="{282325DD-2276-4673-8698-3F925B494F64}">
      <dgm:prSet phldrT="[Texte]"/>
      <dgm:spPr/>
      <dgm:t>
        <a:bodyPr/>
        <a:lstStyle/>
        <a:p>
          <a:r>
            <a:rPr lang="fr-FR" noProof="0" dirty="0">
              <a:solidFill>
                <a:schemeClr val="bg1">
                  <a:lumMod val="85000"/>
                  <a:lumOff val="15000"/>
                </a:schemeClr>
              </a:solidFill>
            </a:rPr>
            <a:t>INTRODUCTION</a:t>
          </a:r>
          <a:endParaRPr lang="fr-FR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C709404D-8D0D-4803-A367-B3D530433405}" type="parTrans" cxnId="{4B452FB0-AEDD-4169-957A-1DBF1EB6069D}">
      <dgm:prSet/>
      <dgm:spPr/>
      <dgm:t>
        <a:bodyPr/>
        <a:lstStyle/>
        <a:p>
          <a:endParaRPr lang="fr-FR"/>
        </a:p>
      </dgm:t>
    </dgm:pt>
    <dgm:pt modelId="{D21F8E50-16EA-4FF7-B96B-C07AA709FD5E}" type="sibTrans" cxnId="{4B452FB0-AEDD-4169-957A-1DBF1EB6069D}">
      <dgm:prSet/>
      <dgm:spPr/>
      <dgm:t>
        <a:bodyPr/>
        <a:lstStyle/>
        <a:p>
          <a:endParaRPr lang="fr-FR"/>
        </a:p>
      </dgm:t>
    </dgm:pt>
    <dgm:pt modelId="{A02DA6CE-2EA0-4BDB-A58E-178B6BCF0CDE}">
      <dgm:prSet phldrT="[Texte]"/>
      <dgm:spPr/>
      <dgm:t>
        <a:bodyPr/>
        <a:lstStyle/>
        <a:p>
          <a:r>
            <a:rPr lang="fr-FR" dirty="0"/>
            <a:t>2</a:t>
          </a:r>
        </a:p>
      </dgm:t>
    </dgm:pt>
    <dgm:pt modelId="{992B3D19-271F-45C5-AE91-A70A68D43994}" type="parTrans" cxnId="{8856B821-1B6F-4355-A9FE-BF78B2C01F71}">
      <dgm:prSet/>
      <dgm:spPr/>
      <dgm:t>
        <a:bodyPr/>
        <a:lstStyle/>
        <a:p>
          <a:endParaRPr lang="fr-FR"/>
        </a:p>
      </dgm:t>
    </dgm:pt>
    <dgm:pt modelId="{EDF2207F-5041-4250-BDFE-A7F67557E532}" type="sibTrans" cxnId="{8856B821-1B6F-4355-A9FE-BF78B2C01F71}">
      <dgm:prSet/>
      <dgm:spPr/>
      <dgm:t>
        <a:bodyPr/>
        <a:lstStyle/>
        <a:p>
          <a:endParaRPr lang="fr-FR"/>
        </a:p>
      </dgm:t>
    </dgm:pt>
    <dgm:pt modelId="{39B557BE-6C9C-4826-BC09-8D1E3DE0CD82}">
      <dgm:prSet phldrT="[Texte]"/>
      <dgm:spPr/>
      <dgm:t>
        <a:bodyPr/>
        <a:lstStyle/>
        <a:p>
          <a:pPr rtl="0"/>
          <a:r>
            <a:rPr lang="fr-FR" dirty="0"/>
            <a:t>INTERRET DES TEST ET LES FRAMEWORK QUI EXISTE POUR TESTER</a:t>
          </a:r>
          <a:endParaRPr lang="fr-FR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81D825C9-A6F4-406C-80B7-700CC3E41349}" type="parTrans" cxnId="{0CF4B7C4-08A0-499C-B0DB-F5771B0902B7}">
      <dgm:prSet/>
      <dgm:spPr/>
      <dgm:t>
        <a:bodyPr/>
        <a:lstStyle/>
        <a:p>
          <a:endParaRPr lang="fr-FR"/>
        </a:p>
      </dgm:t>
    </dgm:pt>
    <dgm:pt modelId="{4F0D6BA4-0E7A-4D5D-B582-0F52485E785A}" type="sibTrans" cxnId="{0CF4B7C4-08A0-499C-B0DB-F5771B0902B7}">
      <dgm:prSet/>
      <dgm:spPr/>
      <dgm:t>
        <a:bodyPr/>
        <a:lstStyle/>
        <a:p>
          <a:endParaRPr lang="fr-FR"/>
        </a:p>
      </dgm:t>
    </dgm:pt>
    <dgm:pt modelId="{C36B8355-449F-414B-899C-C7B3B62EBD04}">
      <dgm:prSet phldrT="[Texte]"/>
      <dgm:spPr/>
      <dgm:t>
        <a:bodyPr/>
        <a:lstStyle/>
        <a:p>
          <a:r>
            <a:rPr lang="fr-FR" dirty="0"/>
            <a:t>3</a:t>
          </a:r>
        </a:p>
      </dgm:t>
    </dgm:pt>
    <dgm:pt modelId="{FEC15D33-1CA6-4A30-9ACA-C6B3BBC417CA}" type="parTrans" cxnId="{0C288922-A016-4124-9189-A8ABE1E9B8EE}">
      <dgm:prSet/>
      <dgm:spPr/>
      <dgm:t>
        <a:bodyPr/>
        <a:lstStyle/>
        <a:p>
          <a:endParaRPr lang="fr-FR"/>
        </a:p>
      </dgm:t>
    </dgm:pt>
    <dgm:pt modelId="{907E6CC2-8FAE-4E3A-98F3-CD90133285E9}" type="sibTrans" cxnId="{0C288922-A016-4124-9189-A8ABE1E9B8EE}">
      <dgm:prSet/>
      <dgm:spPr/>
      <dgm:t>
        <a:bodyPr/>
        <a:lstStyle/>
        <a:p>
          <a:endParaRPr lang="fr-FR"/>
        </a:p>
      </dgm:t>
    </dgm:pt>
    <dgm:pt modelId="{26C61CD4-3D29-4A86-823C-207A420BA877}">
      <dgm:prSet phldrT="[Texte]"/>
      <dgm:spPr/>
      <dgm:t>
        <a:bodyPr/>
        <a:lstStyle/>
        <a:p>
          <a:pPr rtl="0"/>
          <a:r>
            <a:rPr lang="fr-FR" dirty="0"/>
            <a:t>PRESENTATION DE JEST </a:t>
          </a:r>
          <a:endParaRPr lang="fr-FR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86C86BCB-C961-4CAE-A589-5C68385A36D2}" type="parTrans" cxnId="{5A487B68-9168-4151-A564-970DB36F8F4A}">
      <dgm:prSet/>
      <dgm:spPr/>
      <dgm:t>
        <a:bodyPr/>
        <a:lstStyle/>
        <a:p>
          <a:endParaRPr lang="fr-FR"/>
        </a:p>
      </dgm:t>
    </dgm:pt>
    <dgm:pt modelId="{AAE87C48-AAE2-4E57-9F5F-69C7DD344C33}" type="sibTrans" cxnId="{5A487B68-9168-4151-A564-970DB36F8F4A}">
      <dgm:prSet/>
      <dgm:spPr/>
      <dgm:t>
        <a:bodyPr/>
        <a:lstStyle/>
        <a:p>
          <a:endParaRPr lang="fr-FR"/>
        </a:p>
      </dgm:t>
    </dgm:pt>
    <dgm:pt modelId="{4476CB68-FD30-4512-A5D2-2BCC6E7C345A}">
      <dgm:prSet phldrT="[Texte]"/>
      <dgm:spPr/>
      <dgm:t>
        <a:bodyPr/>
        <a:lstStyle/>
        <a:p>
          <a:pPr rtl="0"/>
          <a:r>
            <a:rPr lang="fr-FR" dirty="0"/>
            <a:t>5</a:t>
          </a:r>
        </a:p>
      </dgm:t>
    </dgm:pt>
    <dgm:pt modelId="{F94138C7-306D-4DB5-97EA-33A42E22D188}" type="parTrans" cxnId="{6CAAD86D-7B12-4863-A40C-A5B673CBFA75}">
      <dgm:prSet/>
      <dgm:spPr/>
      <dgm:t>
        <a:bodyPr/>
        <a:lstStyle/>
        <a:p>
          <a:endParaRPr lang="fr-FR"/>
        </a:p>
      </dgm:t>
    </dgm:pt>
    <dgm:pt modelId="{7A36F99B-31D2-4AA7-BC96-0C025631DC50}" type="sibTrans" cxnId="{6CAAD86D-7B12-4863-A40C-A5B673CBFA75}">
      <dgm:prSet/>
      <dgm:spPr/>
      <dgm:t>
        <a:bodyPr/>
        <a:lstStyle/>
        <a:p>
          <a:endParaRPr lang="fr-FR"/>
        </a:p>
      </dgm:t>
    </dgm:pt>
    <dgm:pt modelId="{A1A38011-3EEC-467C-9807-B9C9B070E5E6}">
      <dgm:prSet phldrT="[Texte]"/>
      <dgm:spPr/>
      <dgm:t>
        <a:bodyPr/>
        <a:lstStyle/>
        <a:p>
          <a:pPr rtl="0"/>
          <a:r>
            <a:rPr lang="fr-FR" dirty="0">
              <a:solidFill>
                <a:schemeClr val="bg1">
                  <a:lumMod val="75000"/>
                  <a:lumOff val="25000"/>
                </a:schemeClr>
              </a:solidFill>
            </a:rPr>
            <a:t>CONCLUSION</a:t>
          </a:r>
        </a:p>
      </dgm:t>
    </dgm:pt>
    <dgm:pt modelId="{8DF275D7-C3F8-47C2-940B-DBF2D48741C0}" type="parTrans" cxnId="{6D527D75-CF2C-42DF-A377-710403DB4159}">
      <dgm:prSet/>
      <dgm:spPr/>
      <dgm:t>
        <a:bodyPr/>
        <a:lstStyle/>
        <a:p>
          <a:endParaRPr lang="fr-FR"/>
        </a:p>
      </dgm:t>
    </dgm:pt>
    <dgm:pt modelId="{5DCF04C4-660C-43BB-854C-C7E855E584E8}" type="sibTrans" cxnId="{6D527D75-CF2C-42DF-A377-710403DB4159}">
      <dgm:prSet/>
      <dgm:spPr/>
      <dgm:t>
        <a:bodyPr/>
        <a:lstStyle/>
        <a:p>
          <a:endParaRPr lang="fr-FR"/>
        </a:p>
      </dgm:t>
    </dgm:pt>
    <dgm:pt modelId="{4C24A7FA-2312-4454-A3B9-1F654753C726}">
      <dgm:prSet phldrT="[Texte]"/>
      <dgm:spPr/>
      <dgm:t>
        <a:bodyPr/>
        <a:lstStyle/>
        <a:p>
          <a:r>
            <a:rPr lang="fr-FR" dirty="0"/>
            <a:t>4</a:t>
          </a:r>
          <a:endParaRPr lang="fr-FR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FA7EC295-23DF-4199-92A7-4377509FAF22}" type="parTrans" cxnId="{5D80A572-5CF0-498C-811A-5B627DA09328}">
      <dgm:prSet/>
      <dgm:spPr/>
      <dgm:t>
        <a:bodyPr/>
        <a:lstStyle/>
        <a:p>
          <a:endParaRPr lang="fr-CM"/>
        </a:p>
      </dgm:t>
    </dgm:pt>
    <dgm:pt modelId="{372AB1C4-3F0B-4CD2-8D2C-42C391E06607}" type="sibTrans" cxnId="{5D80A572-5CF0-498C-811A-5B627DA09328}">
      <dgm:prSet/>
      <dgm:spPr/>
      <dgm:t>
        <a:bodyPr/>
        <a:lstStyle/>
        <a:p>
          <a:endParaRPr lang="fr-CM"/>
        </a:p>
      </dgm:t>
    </dgm:pt>
    <dgm:pt modelId="{319DE681-2016-4CC8-9E03-7744293EDC9B}">
      <dgm:prSet phldrT="[Texte]"/>
      <dgm:spPr/>
      <dgm:t>
        <a:bodyPr/>
        <a:lstStyle/>
        <a:p>
          <a:pPr rtl="0"/>
          <a:r>
            <a:rPr lang="fr-FR" dirty="0"/>
            <a:t>COMMENT SE SERVIR DE JEST POUR TESTER DU JS QUI A ETE ECRIT DANS UN PROJET</a:t>
          </a:r>
          <a:endParaRPr lang="fr-FR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CF505C50-596A-4834-9754-EC79D6AE6ED6}" type="parTrans" cxnId="{C226C33C-764B-4AB8-8388-9E311FED1477}">
      <dgm:prSet/>
      <dgm:spPr/>
      <dgm:t>
        <a:bodyPr/>
        <a:lstStyle/>
        <a:p>
          <a:endParaRPr lang="fr-CM"/>
        </a:p>
      </dgm:t>
    </dgm:pt>
    <dgm:pt modelId="{1830B709-4F5C-46F5-9E9A-707787C7BAE2}" type="sibTrans" cxnId="{C226C33C-764B-4AB8-8388-9E311FED1477}">
      <dgm:prSet/>
      <dgm:spPr/>
      <dgm:t>
        <a:bodyPr/>
        <a:lstStyle/>
        <a:p>
          <a:endParaRPr lang="fr-CM"/>
        </a:p>
      </dgm:t>
    </dgm:pt>
    <dgm:pt modelId="{644CB8E6-895D-4F30-8E6A-DD4C62A41285}" type="pres">
      <dgm:prSet presAssocID="{BFE7D1D1-2C16-4EC5-90A8-A39920C02AB1}" presName="linearFlow" presStyleCnt="0">
        <dgm:presLayoutVars>
          <dgm:dir/>
          <dgm:animLvl val="lvl"/>
          <dgm:resizeHandles val="exact"/>
        </dgm:presLayoutVars>
      </dgm:prSet>
      <dgm:spPr/>
    </dgm:pt>
    <dgm:pt modelId="{31708687-14AC-4887-A8AD-42F7CD9B97F6}" type="pres">
      <dgm:prSet presAssocID="{995A411B-7A23-4B98-801A-C44E6F523A13}" presName="composite" presStyleCnt="0"/>
      <dgm:spPr/>
    </dgm:pt>
    <dgm:pt modelId="{112FADB6-5583-40B1-9720-6B7D97722208}" type="pres">
      <dgm:prSet presAssocID="{995A411B-7A23-4B98-801A-C44E6F523A13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8FCA579-40C0-434B-B3EC-F700DEAB17F5}" type="pres">
      <dgm:prSet presAssocID="{995A411B-7A23-4B98-801A-C44E6F523A13}" presName="descendantText" presStyleLbl="alignAcc1" presStyleIdx="0" presStyleCnt="5">
        <dgm:presLayoutVars>
          <dgm:bulletEnabled val="1"/>
        </dgm:presLayoutVars>
      </dgm:prSet>
      <dgm:spPr/>
    </dgm:pt>
    <dgm:pt modelId="{3BD07F05-B165-43F7-9AF2-6704568ECA46}" type="pres">
      <dgm:prSet presAssocID="{43C052E9-7D75-42BC-BAC2-CF42A1E9CFBC}" presName="sp" presStyleCnt="0"/>
      <dgm:spPr/>
    </dgm:pt>
    <dgm:pt modelId="{149011EE-E25F-4465-B8DF-04B81833FF4E}" type="pres">
      <dgm:prSet presAssocID="{A02DA6CE-2EA0-4BDB-A58E-178B6BCF0CDE}" presName="composite" presStyleCnt="0"/>
      <dgm:spPr/>
    </dgm:pt>
    <dgm:pt modelId="{22E542FA-8B2C-4FE0-9C2C-C7F699DA2F9F}" type="pres">
      <dgm:prSet presAssocID="{A02DA6CE-2EA0-4BDB-A58E-178B6BCF0CD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B9B5728C-C70B-440D-8B75-A028C373B0B7}" type="pres">
      <dgm:prSet presAssocID="{A02DA6CE-2EA0-4BDB-A58E-178B6BCF0CDE}" presName="descendantText" presStyleLbl="alignAcc1" presStyleIdx="1" presStyleCnt="5">
        <dgm:presLayoutVars>
          <dgm:bulletEnabled val="1"/>
        </dgm:presLayoutVars>
      </dgm:prSet>
      <dgm:spPr/>
    </dgm:pt>
    <dgm:pt modelId="{78C8350A-1713-48C1-B96F-D171E47FAF83}" type="pres">
      <dgm:prSet presAssocID="{EDF2207F-5041-4250-BDFE-A7F67557E532}" presName="sp" presStyleCnt="0"/>
      <dgm:spPr/>
    </dgm:pt>
    <dgm:pt modelId="{F2703980-03BC-4A02-94F3-FCC6774B3580}" type="pres">
      <dgm:prSet presAssocID="{C36B8355-449F-414B-899C-C7B3B62EBD04}" presName="composite" presStyleCnt="0"/>
      <dgm:spPr/>
    </dgm:pt>
    <dgm:pt modelId="{24EB29C9-D765-44FB-8AD5-C59D74D5FD04}" type="pres">
      <dgm:prSet presAssocID="{C36B8355-449F-414B-899C-C7B3B62EBD04}" presName="parentText" presStyleLbl="alignNode1" presStyleIdx="2" presStyleCnt="5" custLinFactNeighborY="0">
        <dgm:presLayoutVars>
          <dgm:chMax val="1"/>
          <dgm:bulletEnabled val="1"/>
        </dgm:presLayoutVars>
      </dgm:prSet>
      <dgm:spPr/>
    </dgm:pt>
    <dgm:pt modelId="{53737A94-B1DD-4468-9EF9-619ED49A0DBA}" type="pres">
      <dgm:prSet presAssocID="{C36B8355-449F-414B-899C-C7B3B62EBD04}" presName="descendantText" presStyleLbl="alignAcc1" presStyleIdx="2" presStyleCnt="5">
        <dgm:presLayoutVars>
          <dgm:bulletEnabled val="1"/>
        </dgm:presLayoutVars>
      </dgm:prSet>
      <dgm:spPr/>
    </dgm:pt>
    <dgm:pt modelId="{B0D30213-484E-46B5-AD29-69A05B5A0909}" type="pres">
      <dgm:prSet presAssocID="{907E6CC2-8FAE-4E3A-98F3-CD90133285E9}" presName="sp" presStyleCnt="0"/>
      <dgm:spPr/>
    </dgm:pt>
    <dgm:pt modelId="{39982833-090C-4749-9771-F17A492E9DCE}" type="pres">
      <dgm:prSet presAssocID="{4C24A7FA-2312-4454-A3B9-1F654753C726}" presName="composite" presStyleCnt="0"/>
      <dgm:spPr/>
    </dgm:pt>
    <dgm:pt modelId="{CAFBBBFD-E030-4F30-A601-A8145DD5467E}" type="pres">
      <dgm:prSet presAssocID="{4C24A7FA-2312-4454-A3B9-1F654753C726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3CF32C0C-8973-46A5-8EF7-5591C3E45A34}" type="pres">
      <dgm:prSet presAssocID="{4C24A7FA-2312-4454-A3B9-1F654753C726}" presName="descendantText" presStyleLbl="alignAcc1" presStyleIdx="3" presStyleCnt="5">
        <dgm:presLayoutVars>
          <dgm:bulletEnabled val="1"/>
        </dgm:presLayoutVars>
      </dgm:prSet>
      <dgm:spPr/>
    </dgm:pt>
    <dgm:pt modelId="{0E6652EB-5A85-4CE1-A7B5-15945F3B1C61}" type="pres">
      <dgm:prSet presAssocID="{372AB1C4-3F0B-4CD2-8D2C-42C391E06607}" presName="sp" presStyleCnt="0"/>
      <dgm:spPr/>
    </dgm:pt>
    <dgm:pt modelId="{88CEE678-326B-46D1-B11F-79368EA1C084}" type="pres">
      <dgm:prSet presAssocID="{4476CB68-FD30-4512-A5D2-2BCC6E7C345A}" presName="composite" presStyleCnt="0"/>
      <dgm:spPr/>
    </dgm:pt>
    <dgm:pt modelId="{DC850C8E-31BB-4AC1-852A-0567C6F7D125}" type="pres">
      <dgm:prSet presAssocID="{4476CB68-FD30-4512-A5D2-2BCC6E7C345A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70A4B0B-DCA9-45E8-9B14-BE3259169BF7}" type="pres">
      <dgm:prSet presAssocID="{4476CB68-FD30-4512-A5D2-2BCC6E7C345A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6EF6FB00-D32F-46B3-A450-B775CA129FF2}" type="presOf" srcId="{4476CB68-FD30-4512-A5D2-2BCC6E7C345A}" destId="{DC850C8E-31BB-4AC1-852A-0567C6F7D125}" srcOrd="0" destOrd="0" presId="urn:microsoft.com/office/officeart/2005/8/layout/chevron2"/>
    <dgm:cxn modelId="{8856B821-1B6F-4355-A9FE-BF78B2C01F71}" srcId="{BFE7D1D1-2C16-4EC5-90A8-A39920C02AB1}" destId="{A02DA6CE-2EA0-4BDB-A58E-178B6BCF0CDE}" srcOrd="1" destOrd="0" parTransId="{992B3D19-271F-45C5-AE91-A70A68D43994}" sibTransId="{EDF2207F-5041-4250-BDFE-A7F67557E532}"/>
    <dgm:cxn modelId="{0C288922-A016-4124-9189-A8ABE1E9B8EE}" srcId="{BFE7D1D1-2C16-4EC5-90A8-A39920C02AB1}" destId="{C36B8355-449F-414B-899C-C7B3B62EBD04}" srcOrd="2" destOrd="0" parTransId="{FEC15D33-1CA6-4A30-9ACA-C6B3BBC417CA}" sibTransId="{907E6CC2-8FAE-4E3A-98F3-CD90133285E9}"/>
    <dgm:cxn modelId="{C2BEA72A-326D-4ED1-9C94-CA481D9885AA}" type="presOf" srcId="{319DE681-2016-4CC8-9E03-7744293EDC9B}" destId="{3CF32C0C-8973-46A5-8EF7-5591C3E45A34}" srcOrd="0" destOrd="0" presId="urn:microsoft.com/office/officeart/2005/8/layout/chevron2"/>
    <dgm:cxn modelId="{87DA9C2D-303F-4FD0-9F07-3B9AE8F680BA}" type="presOf" srcId="{A02DA6CE-2EA0-4BDB-A58E-178B6BCF0CDE}" destId="{22E542FA-8B2C-4FE0-9C2C-C7F699DA2F9F}" srcOrd="0" destOrd="0" presId="urn:microsoft.com/office/officeart/2005/8/layout/chevron2"/>
    <dgm:cxn modelId="{1828A833-231D-4BAF-A3BB-537822A0E974}" type="presOf" srcId="{995A411B-7A23-4B98-801A-C44E6F523A13}" destId="{112FADB6-5583-40B1-9720-6B7D97722208}" srcOrd="0" destOrd="0" presId="urn:microsoft.com/office/officeart/2005/8/layout/chevron2"/>
    <dgm:cxn modelId="{8504AF38-B21A-494C-B67A-7AA15CDF1F61}" type="presOf" srcId="{BFE7D1D1-2C16-4EC5-90A8-A39920C02AB1}" destId="{644CB8E6-895D-4F30-8E6A-DD4C62A41285}" srcOrd="0" destOrd="0" presId="urn:microsoft.com/office/officeart/2005/8/layout/chevron2"/>
    <dgm:cxn modelId="{C226C33C-764B-4AB8-8388-9E311FED1477}" srcId="{4C24A7FA-2312-4454-A3B9-1F654753C726}" destId="{319DE681-2016-4CC8-9E03-7744293EDC9B}" srcOrd="0" destOrd="0" parTransId="{CF505C50-596A-4834-9754-EC79D6AE6ED6}" sibTransId="{1830B709-4F5C-46F5-9E9A-707787C7BAE2}"/>
    <dgm:cxn modelId="{94473145-24F9-4157-84C0-8EC900D3D661}" type="presOf" srcId="{39B557BE-6C9C-4826-BC09-8D1E3DE0CD82}" destId="{B9B5728C-C70B-440D-8B75-A028C373B0B7}" srcOrd="0" destOrd="0" presId="urn:microsoft.com/office/officeart/2005/8/layout/chevron2"/>
    <dgm:cxn modelId="{5A487B68-9168-4151-A564-970DB36F8F4A}" srcId="{C36B8355-449F-414B-899C-C7B3B62EBD04}" destId="{26C61CD4-3D29-4A86-823C-207A420BA877}" srcOrd="0" destOrd="0" parTransId="{86C86BCB-C961-4CAE-A589-5C68385A36D2}" sibTransId="{AAE87C48-AAE2-4E57-9F5F-69C7DD344C33}"/>
    <dgm:cxn modelId="{164F554C-61B9-4F3B-A581-8092D02C7AB2}" type="presOf" srcId="{26C61CD4-3D29-4A86-823C-207A420BA877}" destId="{53737A94-B1DD-4468-9EF9-619ED49A0DBA}" srcOrd="0" destOrd="0" presId="urn:microsoft.com/office/officeart/2005/8/layout/chevron2"/>
    <dgm:cxn modelId="{6CAAD86D-7B12-4863-A40C-A5B673CBFA75}" srcId="{BFE7D1D1-2C16-4EC5-90A8-A39920C02AB1}" destId="{4476CB68-FD30-4512-A5D2-2BCC6E7C345A}" srcOrd="4" destOrd="0" parTransId="{F94138C7-306D-4DB5-97EA-33A42E22D188}" sibTransId="{7A36F99B-31D2-4AA7-BC96-0C025631DC50}"/>
    <dgm:cxn modelId="{2272F46F-B68A-4557-8097-15E709BE959C}" type="presOf" srcId="{A1A38011-3EEC-467C-9807-B9C9B070E5E6}" destId="{770A4B0B-DCA9-45E8-9B14-BE3259169BF7}" srcOrd="0" destOrd="0" presId="urn:microsoft.com/office/officeart/2005/8/layout/chevron2"/>
    <dgm:cxn modelId="{5D80A572-5CF0-498C-811A-5B627DA09328}" srcId="{BFE7D1D1-2C16-4EC5-90A8-A39920C02AB1}" destId="{4C24A7FA-2312-4454-A3B9-1F654753C726}" srcOrd="3" destOrd="0" parTransId="{FA7EC295-23DF-4199-92A7-4377509FAF22}" sibTransId="{372AB1C4-3F0B-4CD2-8D2C-42C391E06607}"/>
    <dgm:cxn modelId="{6D527D75-CF2C-42DF-A377-710403DB4159}" srcId="{4476CB68-FD30-4512-A5D2-2BCC6E7C345A}" destId="{A1A38011-3EEC-467C-9807-B9C9B070E5E6}" srcOrd="0" destOrd="0" parTransId="{8DF275D7-C3F8-47C2-940B-DBF2D48741C0}" sibTransId="{5DCF04C4-660C-43BB-854C-C7E855E584E8}"/>
    <dgm:cxn modelId="{25023A7F-FCBC-4ED1-84D4-05134BAB6D9C}" srcId="{BFE7D1D1-2C16-4EC5-90A8-A39920C02AB1}" destId="{995A411B-7A23-4B98-801A-C44E6F523A13}" srcOrd="0" destOrd="0" parTransId="{3CB2A5F3-5608-43E8-BE99-E0893242F358}" sibTransId="{43C052E9-7D75-42BC-BAC2-CF42A1E9CFBC}"/>
    <dgm:cxn modelId="{C7BC4D8C-64C3-409F-BF0A-322A55F202DB}" type="presOf" srcId="{282325DD-2276-4673-8698-3F925B494F64}" destId="{D8FCA579-40C0-434B-B3EC-F700DEAB17F5}" srcOrd="0" destOrd="0" presId="urn:microsoft.com/office/officeart/2005/8/layout/chevron2"/>
    <dgm:cxn modelId="{4B452FB0-AEDD-4169-957A-1DBF1EB6069D}" srcId="{995A411B-7A23-4B98-801A-C44E6F523A13}" destId="{282325DD-2276-4673-8698-3F925B494F64}" srcOrd="0" destOrd="0" parTransId="{C709404D-8D0D-4803-A367-B3D530433405}" sibTransId="{D21F8E50-16EA-4FF7-B96B-C07AA709FD5E}"/>
    <dgm:cxn modelId="{5B6B1BBA-18C0-4F4F-B175-64A57B1679D0}" type="presOf" srcId="{C36B8355-449F-414B-899C-C7B3B62EBD04}" destId="{24EB29C9-D765-44FB-8AD5-C59D74D5FD04}" srcOrd="0" destOrd="0" presId="urn:microsoft.com/office/officeart/2005/8/layout/chevron2"/>
    <dgm:cxn modelId="{0CF4B7C4-08A0-499C-B0DB-F5771B0902B7}" srcId="{A02DA6CE-2EA0-4BDB-A58E-178B6BCF0CDE}" destId="{39B557BE-6C9C-4826-BC09-8D1E3DE0CD82}" srcOrd="0" destOrd="0" parTransId="{81D825C9-A6F4-406C-80B7-700CC3E41349}" sibTransId="{4F0D6BA4-0E7A-4D5D-B582-0F52485E785A}"/>
    <dgm:cxn modelId="{0FBBFBD9-A2C8-4F20-B2B6-37488499A075}" type="presOf" srcId="{4C24A7FA-2312-4454-A3B9-1F654753C726}" destId="{CAFBBBFD-E030-4F30-A601-A8145DD5467E}" srcOrd="0" destOrd="0" presId="urn:microsoft.com/office/officeart/2005/8/layout/chevron2"/>
    <dgm:cxn modelId="{1764492E-415C-4013-A22B-C9BCA46B3F76}" type="presParOf" srcId="{644CB8E6-895D-4F30-8E6A-DD4C62A41285}" destId="{31708687-14AC-4887-A8AD-42F7CD9B97F6}" srcOrd="0" destOrd="0" presId="urn:microsoft.com/office/officeart/2005/8/layout/chevron2"/>
    <dgm:cxn modelId="{7DD93017-6352-489A-8C55-0CB19CDBBFAF}" type="presParOf" srcId="{31708687-14AC-4887-A8AD-42F7CD9B97F6}" destId="{112FADB6-5583-40B1-9720-6B7D97722208}" srcOrd="0" destOrd="0" presId="urn:microsoft.com/office/officeart/2005/8/layout/chevron2"/>
    <dgm:cxn modelId="{CD815A2B-8465-426B-82ED-B2F53A9D1E94}" type="presParOf" srcId="{31708687-14AC-4887-A8AD-42F7CD9B97F6}" destId="{D8FCA579-40C0-434B-B3EC-F700DEAB17F5}" srcOrd="1" destOrd="0" presId="urn:microsoft.com/office/officeart/2005/8/layout/chevron2"/>
    <dgm:cxn modelId="{7444EAB5-4E6E-4F66-B1E1-D0DEF7AA4E96}" type="presParOf" srcId="{644CB8E6-895D-4F30-8E6A-DD4C62A41285}" destId="{3BD07F05-B165-43F7-9AF2-6704568ECA46}" srcOrd="1" destOrd="0" presId="urn:microsoft.com/office/officeart/2005/8/layout/chevron2"/>
    <dgm:cxn modelId="{66CF9A66-B9DC-4169-83BA-58D2A2D44F60}" type="presParOf" srcId="{644CB8E6-895D-4F30-8E6A-DD4C62A41285}" destId="{149011EE-E25F-4465-B8DF-04B81833FF4E}" srcOrd="2" destOrd="0" presId="urn:microsoft.com/office/officeart/2005/8/layout/chevron2"/>
    <dgm:cxn modelId="{53BDCC6F-8797-4987-B18D-1DB2B93861C8}" type="presParOf" srcId="{149011EE-E25F-4465-B8DF-04B81833FF4E}" destId="{22E542FA-8B2C-4FE0-9C2C-C7F699DA2F9F}" srcOrd="0" destOrd="0" presId="urn:microsoft.com/office/officeart/2005/8/layout/chevron2"/>
    <dgm:cxn modelId="{85D35BA1-2BAC-4D05-AC17-F91B4AA3BBD4}" type="presParOf" srcId="{149011EE-E25F-4465-B8DF-04B81833FF4E}" destId="{B9B5728C-C70B-440D-8B75-A028C373B0B7}" srcOrd="1" destOrd="0" presId="urn:microsoft.com/office/officeart/2005/8/layout/chevron2"/>
    <dgm:cxn modelId="{B7217253-EE1D-412E-A4F3-4224225F0627}" type="presParOf" srcId="{644CB8E6-895D-4F30-8E6A-DD4C62A41285}" destId="{78C8350A-1713-48C1-B96F-D171E47FAF83}" srcOrd="3" destOrd="0" presId="urn:microsoft.com/office/officeart/2005/8/layout/chevron2"/>
    <dgm:cxn modelId="{4C87ACB5-10E2-4008-A3E0-BF3E2D135E42}" type="presParOf" srcId="{644CB8E6-895D-4F30-8E6A-DD4C62A41285}" destId="{F2703980-03BC-4A02-94F3-FCC6774B3580}" srcOrd="4" destOrd="0" presId="urn:microsoft.com/office/officeart/2005/8/layout/chevron2"/>
    <dgm:cxn modelId="{F4C98F06-7105-4DC9-99DE-ECFF20E7B2A6}" type="presParOf" srcId="{F2703980-03BC-4A02-94F3-FCC6774B3580}" destId="{24EB29C9-D765-44FB-8AD5-C59D74D5FD04}" srcOrd="0" destOrd="0" presId="urn:microsoft.com/office/officeart/2005/8/layout/chevron2"/>
    <dgm:cxn modelId="{A2F8ED29-2D01-46DB-99AE-2288854F62F1}" type="presParOf" srcId="{F2703980-03BC-4A02-94F3-FCC6774B3580}" destId="{53737A94-B1DD-4468-9EF9-619ED49A0DBA}" srcOrd="1" destOrd="0" presId="urn:microsoft.com/office/officeart/2005/8/layout/chevron2"/>
    <dgm:cxn modelId="{B05F5020-E083-4559-8D92-340FE16B709B}" type="presParOf" srcId="{644CB8E6-895D-4F30-8E6A-DD4C62A41285}" destId="{B0D30213-484E-46B5-AD29-69A05B5A0909}" srcOrd="5" destOrd="0" presId="urn:microsoft.com/office/officeart/2005/8/layout/chevron2"/>
    <dgm:cxn modelId="{2995BFDD-F5AC-4F03-BAE9-EFE3862705C4}" type="presParOf" srcId="{644CB8E6-895D-4F30-8E6A-DD4C62A41285}" destId="{39982833-090C-4749-9771-F17A492E9DCE}" srcOrd="6" destOrd="0" presId="urn:microsoft.com/office/officeart/2005/8/layout/chevron2"/>
    <dgm:cxn modelId="{44F5B2B0-CC7A-49BE-8796-6118799B9691}" type="presParOf" srcId="{39982833-090C-4749-9771-F17A492E9DCE}" destId="{CAFBBBFD-E030-4F30-A601-A8145DD5467E}" srcOrd="0" destOrd="0" presId="urn:microsoft.com/office/officeart/2005/8/layout/chevron2"/>
    <dgm:cxn modelId="{E801A7B1-B47F-422B-A3B6-BAA34BC437E5}" type="presParOf" srcId="{39982833-090C-4749-9771-F17A492E9DCE}" destId="{3CF32C0C-8973-46A5-8EF7-5591C3E45A34}" srcOrd="1" destOrd="0" presId="urn:microsoft.com/office/officeart/2005/8/layout/chevron2"/>
    <dgm:cxn modelId="{0674E7E7-4EFF-4A8E-826C-C2A691D73D4A}" type="presParOf" srcId="{644CB8E6-895D-4F30-8E6A-DD4C62A41285}" destId="{0E6652EB-5A85-4CE1-A7B5-15945F3B1C61}" srcOrd="7" destOrd="0" presId="urn:microsoft.com/office/officeart/2005/8/layout/chevron2"/>
    <dgm:cxn modelId="{A26D47C5-D5C2-42B2-A7F0-F267747BFB3E}" type="presParOf" srcId="{644CB8E6-895D-4F30-8E6A-DD4C62A41285}" destId="{88CEE678-326B-46D1-B11F-79368EA1C084}" srcOrd="8" destOrd="0" presId="urn:microsoft.com/office/officeart/2005/8/layout/chevron2"/>
    <dgm:cxn modelId="{9EDDE2EC-FD72-4E92-B804-90A9C9856893}" type="presParOf" srcId="{88CEE678-326B-46D1-B11F-79368EA1C084}" destId="{DC850C8E-31BB-4AC1-852A-0567C6F7D125}" srcOrd="0" destOrd="0" presId="urn:microsoft.com/office/officeart/2005/8/layout/chevron2"/>
    <dgm:cxn modelId="{331D6A94-BCA0-4975-BC94-AEA626CF72DC}" type="presParOf" srcId="{88CEE678-326B-46D1-B11F-79368EA1C084}" destId="{770A4B0B-DCA9-45E8-9B14-BE3259169B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ADB6-5583-40B1-9720-6B7D97722208}">
      <dsp:nvSpPr>
        <dsp:cNvPr id="0" name=""/>
        <dsp:cNvSpPr/>
      </dsp:nvSpPr>
      <dsp:spPr>
        <a:xfrm rot="5400000">
          <a:off x="-159176" y="161262"/>
          <a:ext cx="1061176" cy="7428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1</a:t>
          </a:r>
        </a:p>
      </dsp:txBody>
      <dsp:txXfrm rot="-5400000">
        <a:off x="1" y="373498"/>
        <a:ext cx="742823" cy="318353"/>
      </dsp:txXfrm>
    </dsp:sp>
    <dsp:sp modelId="{D8FCA579-40C0-434B-B3EC-F700DEAB17F5}">
      <dsp:nvSpPr>
        <dsp:cNvPr id="0" name=""/>
        <dsp:cNvSpPr/>
      </dsp:nvSpPr>
      <dsp:spPr>
        <a:xfrm rot="5400000">
          <a:off x="3976345" y="-3231435"/>
          <a:ext cx="689764" cy="71568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300" kern="1200" noProof="0" dirty="0">
              <a:solidFill>
                <a:schemeClr val="bg1">
                  <a:lumMod val="85000"/>
                  <a:lumOff val="15000"/>
                </a:schemeClr>
              </a:solidFill>
            </a:rPr>
            <a:t>INTRODUCTION</a:t>
          </a:r>
          <a:endParaRPr lang="fr-FR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 rot="-5400000">
        <a:off x="742823" y="35759"/>
        <a:ext cx="7123136" cy="622420"/>
      </dsp:txXfrm>
    </dsp:sp>
    <dsp:sp modelId="{22E542FA-8B2C-4FE0-9C2C-C7F699DA2F9F}">
      <dsp:nvSpPr>
        <dsp:cNvPr id="0" name=""/>
        <dsp:cNvSpPr/>
      </dsp:nvSpPr>
      <dsp:spPr>
        <a:xfrm rot="5400000">
          <a:off x="-159176" y="1104997"/>
          <a:ext cx="1061176" cy="7428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2</a:t>
          </a:r>
        </a:p>
      </dsp:txBody>
      <dsp:txXfrm rot="-5400000">
        <a:off x="1" y="1317233"/>
        <a:ext cx="742823" cy="318353"/>
      </dsp:txXfrm>
    </dsp:sp>
    <dsp:sp modelId="{B9B5728C-C70B-440D-8B75-A028C373B0B7}">
      <dsp:nvSpPr>
        <dsp:cNvPr id="0" name=""/>
        <dsp:cNvSpPr/>
      </dsp:nvSpPr>
      <dsp:spPr>
        <a:xfrm rot="5400000">
          <a:off x="3976345" y="-2287701"/>
          <a:ext cx="689764" cy="71568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300" kern="1200" dirty="0"/>
            <a:t>INTERRET DES TEST ET LES FRAMEWORK QUI EXISTE POUR TESTER</a:t>
          </a:r>
          <a:endParaRPr lang="fr-FR" sz="23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 rot="-5400000">
        <a:off x="742823" y="979493"/>
        <a:ext cx="7123136" cy="622420"/>
      </dsp:txXfrm>
    </dsp:sp>
    <dsp:sp modelId="{24EB29C9-D765-44FB-8AD5-C59D74D5FD04}">
      <dsp:nvSpPr>
        <dsp:cNvPr id="0" name=""/>
        <dsp:cNvSpPr/>
      </dsp:nvSpPr>
      <dsp:spPr>
        <a:xfrm rot="5400000">
          <a:off x="-159176" y="2048731"/>
          <a:ext cx="1061176" cy="7428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3</a:t>
          </a:r>
        </a:p>
      </dsp:txBody>
      <dsp:txXfrm rot="-5400000">
        <a:off x="1" y="2260967"/>
        <a:ext cx="742823" cy="318353"/>
      </dsp:txXfrm>
    </dsp:sp>
    <dsp:sp modelId="{53737A94-B1DD-4468-9EF9-619ED49A0DBA}">
      <dsp:nvSpPr>
        <dsp:cNvPr id="0" name=""/>
        <dsp:cNvSpPr/>
      </dsp:nvSpPr>
      <dsp:spPr>
        <a:xfrm rot="5400000">
          <a:off x="3976345" y="-1343966"/>
          <a:ext cx="689764" cy="71568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300" kern="1200" dirty="0"/>
            <a:t>PRESENTATION DE JEST </a:t>
          </a:r>
          <a:endParaRPr lang="fr-FR" sz="23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 rot="-5400000">
        <a:off x="742823" y="1923228"/>
        <a:ext cx="7123136" cy="622420"/>
      </dsp:txXfrm>
    </dsp:sp>
    <dsp:sp modelId="{CAFBBBFD-E030-4F30-A601-A8145DD5467E}">
      <dsp:nvSpPr>
        <dsp:cNvPr id="0" name=""/>
        <dsp:cNvSpPr/>
      </dsp:nvSpPr>
      <dsp:spPr>
        <a:xfrm rot="5400000">
          <a:off x="-159176" y="2992466"/>
          <a:ext cx="1061176" cy="7428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4</a:t>
          </a:r>
          <a:endParaRPr lang="fr-FR" sz="23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 rot="-5400000">
        <a:off x="1" y="3204702"/>
        <a:ext cx="742823" cy="318353"/>
      </dsp:txXfrm>
    </dsp:sp>
    <dsp:sp modelId="{3CF32C0C-8973-46A5-8EF7-5591C3E45A34}">
      <dsp:nvSpPr>
        <dsp:cNvPr id="0" name=""/>
        <dsp:cNvSpPr/>
      </dsp:nvSpPr>
      <dsp:spPr>
        <a:xfrm rot="5400000">
          <a:off x="3976345" y="-400232"/>
          <a:ext cx="689764" cy="71568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300" kern="1200" dirty="0"/>
            <a:t>COMMENT SE SERVIR DE JEST POUR TESTER DU JS QUI A ETE ECRIT DANS UN PROJET</a:t>
          </a:r>
          <a:endParaRPr lang="fr-FR" sz="23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 rot="-5400000">
        <a:off x="742823" y="2866962"/>
        <a:ext cx="7123136" cy="622420"/>
      </dsp:txXfrm>
    </dsp:sp>
    <dsp:sp modelId="{DC850C8E-31BB-4AC1-852A-0567C6F7D125}">
      <dsp:nvSpPr>
        <dsp:cNvPr id="0" name=""/>
        <dsp:cNvSpPr/>
      </dsp:nvSpPr>
      <dsp:spPr>
        <a:xfrm rot="5400000">
          <a:off x="-159176" y="3936201"/>
          <a:ext cx="1061176" cy="7428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5</a:t>
          </a:r>
        </a:p>
      </dsp:txBody>
      <dsp:txXfrm rot="-5400000">
        <a:off x="1" y="4148437"/>
        <a:ext cx="742823" cy="318353"/>
      </dsp:txXfrm>
    </dsp:sp>
    <dsp:sp modelId="{770A4B0B-DCA9-45E8-9B14-BE3259169BF7}">
      <dsp:nvSpPr>
        <dsp:cNvPr id="0" name=""/>
        <dsp:cNvSpPr/>
      </dsp:nvSpPr>
      <dsp:spPr>
        <a:xfrm rot="5400000">
          <a:off x="3976345" y="543502"/>
          <a:ext cx="689764" cy="71568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300" kern="1200" dirty="0">
              <a:solidFill>
                <a:schemeClr val="bg1">
                  <a:lumMod val="75000"/>
                  <a:lumOff val="25000"/>
                </a:schemeClr>
              </a:solidFill>
            </a:rPr>
            <a:t>CONCLUSION</a:t>
          </a:r>
        </a:p>
      </dsp:txBody>
      <dsp:txXfrm rot="-5400000">
        <a:off x="742823" y="3810696"/>
        <a:ext cx="7123136" cy="622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73D4729-7EDF-4617-9887-23EED5C47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79A1FA-6B49-4BF9-A4D2-B5C1238CB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F0F15-2F2D-4DB5-A164-E60E89F65A3D}" type="datetimeFigureOut">
              <a:rPr lang="fr-FR" smtClean="0"/>
              <a:t>07/07/2023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0A5E7F-9527-4436-BC67-A385F23D6C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284445-C3F0-4564-9236-0144D62D23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9B88B-7368-483D-AF0C-16F797EC2B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6984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155AA-2797-43A3-AEF3-EC7526F0C37C}" type="datetimeFigureOut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1867-9DAF-49AC-B977-03F0D99BE3F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15772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52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54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94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666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225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4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656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342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46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99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32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01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69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97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20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86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599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28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AB35930-DB7C-4F2C-8BFB-B5B77C835CD9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6ACBFA-FAAD-4811-A3E7-F3179D419C0D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D6A0C9-7F4B-4B47-9AA0-D7E02C427FAC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Cliquez sur modifier le style du titre du masque</a:t>
            </a:r>
          </a:p>
        </p:txBody>
      </p:sp>
      <p:sp>
        <p:nvSpPr>
          <p:cNvPr id="12" name="Espace réservé a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E010D5-4C8A-4CF7-8ED9-494125C8FBE7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8AAED2-6AF5-4678-965A-C2A0BCF28FBA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799135-9E51-4F0E-B44E-B82B68BC1ED5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a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84420F-4A54-43D0-89F6-C650B57A8109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162B61-8B8E-4BA5-B7CB-5E0D22B71D2F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917CDA-368A-47C0-97C8-751DD82F332E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9EE535-E806-4D71-A003-3C9D1081DC5E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15922D-29BA-48E0-8288-D5CB62F6C5CE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EC036F-28C9-40E3-AB8F-086EF5ABAC44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 hasCustomPrompt="1"/>
          </p:nvPr>
        </p:nvSpPr>
        <p:spPr>
          <a:xfrm>
            <a:off x="6169018" y="2249485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8A507C-5854-49BA-BD65-B6CCEC98BFFB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E3074B-A02B-4BBF-9D93-26836B0F8D9A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96CB7-B6C2-411A-A331-E9108A678D99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3" name="Espace réservé a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A285C3-98DB-44FB-9A48-C9273C062145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9DC4F-2BF2-4B7A-AC3B-F6A8B081C3D7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a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0D0D9F4-D983-40CC-A569-F830121127C8}" type="datetime1">
              <a:rPr lang="fr-FR" noProof="0" smtClean="0"/>
              <a:t>07/07/2023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4.png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C185F-16F8-10A7-EF20-AD07E918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M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5820BE-04DF-9AE1-C201-84528038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dirty="0"/>
              <a:t>SIELINOU NOUBISSIE ERIC ROMUALD – Advance-it group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26BAFC-95B9-7021-96FC-C0628FD5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</a:t>
            </a:fld>
            <a:endParaRPr lang="fr-FR" noProof="0"/>
          </a:p>
        </p:txBody>
      </p:sp>
      <p:pic>
        <p:nvPicPr>
          <p:cNvPr id="9" name="THEME Mettre en place un environnement de test avec jest sur un projet (1)">
            <a:hlinkClick r:id="" action="ppaction://media"/>
            <a:extLst>
              <a:ext uri="{FF2B5EF4-FFF2-40B4-BE49-F238E27FC236}">
                <a16:creationId xmlns:a16="http://schemas.microsoft.com/office/drawing/2014/main" id="{31B10A32-B3A8-FC15-0DD2-3436DB937F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6" y="0"/>
            <a:ext cx="12192000" cy="6858000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047CA94-3E79-B6C1-DACD-55118AA5B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354" y="213897"/>
            <a:ext cx="597460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2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INTERRET DES TEST ET LES FRAMEWORK QUI EXISTE 	POUR TESTER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69721" y="1116175"/>
            <a:ext cx="799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 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FRAMEWORK QUI EXISTE POUR TESTER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10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DF3992-F773-AD36-532D-35D067777B8F}"/>
              </a:ext>
            </a:extLst>
          </p:cNvPr>
          <p:cNvSpPr txBox="1"/>
          <p:nvPr/>
        </p:nvSpPr>
        <p:spPr>
          <a:xfrm>
            <a:off x="1851942" y="1700950"/>
            <a:ext cx="1726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 </a:t>
            </a:r>
            <a:r>
              <a:rPr lang="fr-FR" sz="3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Pytest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CM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33B1A3-B75E-D6B1-9559-6EC61E54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041" y="2408220"/>
            <a:ext cx="4514850" cy="233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3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INTERRET DES TEST ET LES FRAMEWORK QUI EXISTE 	POUR TESTER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69721" y="1116175"/>
            <a:ext cx="799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 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FRAMEWORK QUI EXISTE POUR TESTER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11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DF3992-F773-AD36-532D-35D067777B8F}"/>
              </a:ext>
            </a:extLst>
          </p:cNvPr>
          <p:cNvSpPr txBox="1"/>
          <p:nvPr/>
        </p:nvSpPr>
        <p:spPr>
          <a:xfrm>
            <a:off x="1851942" y="1700950"/>
            <a:ext cx="1682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4- </a:t>
            </a:r>
            <a:r>
              <a:rPr lang="fr-FR" sz="3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RSpec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CM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8A96A4-C61A-6597-AFD7-35ACE0593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096" y="2572385"/>
            <a:ext cx="3568386" cy="22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5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INTERRET DES TEST ET LES FRAMEWORK QUI EXISTE 	POUR TESTER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69721" y="1116175"/>
            <a:ext cx="799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 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FRAMEWORK QUI EXISTE POUR TESTER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12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DF3992-F773-AD36-532D-35D067777B8F}"/>
              </a:ext>
            </a:extLst>
          </p:cNvPr>
          <p:cNvSpPr txBox="1"/>
          <p:nvPr/>
        </p:nvSpPr>
        <p:spPr>
          <a:xfrm>
            <a:off x="1851942" y="1700950"/>
            <a:ext cx="183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5- 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Mocha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CM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71D4C0-D325-E6F7-4D04-05C581A18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04" y="2405918"/>
            <a:ext cx="5142368" cy="28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1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INTERRET DES TEST ET LES FRAMEWORK QUI EXISTE 	POUR TESTER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69721" y="1116175"/>
            <a:ext cx="799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 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FRAMEWORK QUI EXISTE POUR TESTER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13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DF3992-F773-AD36-532D-35D067777B8F}"/>
              </a:ext>
            </a:extLst>
          </p:cNvPr>
          <p:cNvSpPr txBox="1"/>
          <p:nvPr/>
        </p:nvSpPr>
        <p:spPr>
          <a:xfrm>
            <a:off x="1851942" y="1700950"/>
            <a:ext cx="1308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6- </a:t>
            </a:r>
            <a:r>
              <a:rPr lang="fr-F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CM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93E04C-CDF6-DAB7-9BBC-62B3A2B2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726" y="2285725"/>
            <a:ext cx="4885853" cy="30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3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DE JEST 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430423-8592-AFB8-53C0-1F6AA6C3F3AF}"/>
              </a:ext>
            </a:extLst>
          </p:cNvPr>
          <p:cNvSpPr txBox="1"/>
          <p:nvPr/>
        </p:nvSpPr>
        <p:spPr>
          <a:xfrm>
            <a:off x="1359440" y="638878"/>
            <a:ext cx="6307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JEST = JavaScript </a:t>
            </a:r>
            <a:r>
              <a:rPr lang="fr-FR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fr-F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esting</a:t>
            </a: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ramework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58C9EA-09CD-D380-3341-FAF315587324}"/>
              </a:ext>
            </a:extLst>
          </p:cNvPr>
          <p:cNvSpPr txBox="1"/>
          <p:nvPr/>
        </p:nvSpPr>
        <p:spPr>
          <a:xfrm>
            <a:off x="3035174" y="3246597"/>
            <a:ext cx="6106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CM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B899249-08B5-F73E-C91B-637A42871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0908" y="1340736"/>
            <a:ext cx="10056126" cy="381172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0C31B43-F51B-33D1-FAD0-0A9933678AE6}"/>
              </a:ext>
            </a:extLst>
          </p:cNvPr>
          <p:cNvSpPr txBox="1"/>
          <p:nvPr/>
        </p:nvSpPr>
        <p:spPr>
          <a:xfrm>
            <a:off x="2373746" y="4253650"/>
            <a:ext cx="665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Quelques une des principales utilisations et fonctionnalités de </a:t>
            </a:r>
            <a:r>
              <a:rPr lang="fr-FR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jest</a:t>
            </a:r>
            <a:r>
              <a:rPr lang="fr-F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fr-CM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9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DE JEST 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15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430423-8592-AFB8-53C0-1F6AA6C3F3AF}"/>
              </a:ext>
            </a:extLst>
          </p:cNvPr>
          <p:cNvSpPr txBox="1"/>
          <p:nvPr/>
        </p:nvSpPr>
        <p:spPr>
          <a:xfrm>
            <a:off x="1581891" y="725942"/>
            <a:ext cx="32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Mocks</a:t>
            </a: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stubs 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58C9EA-09CD-D380-3341-FAF315587324}"/>
              </a:ext>
            </a:extLst>
          </p:cNvPr>
          <p:cNvSpPr txBox="1"/>
          <p:nvPr/>
        </p:nvSpPr>
        <p:spPr>
          <a:xfrm>
            <a:off x="3035174" y="3246597"/>
            <a:ext cx="6106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CM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D3F596-730C-44F5-6D5F-090F0A18DE3E}"/>
              </a:ext>
            </a:extLst>
          </p:cNvPr>
          <p:cNvSpPr txBox="1"/>
          <p:nvPr/>
        </p:nvSpPr>
        <p:spPr>
          <a:xfrm>
            <a:off x="419130" y="1326715"/>
            <a:ext cx="11312199" cy="3350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fr-FR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Jest</a:t>
            </a:r>
            <a:r>
              <a:rPr lang="fr-FR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offre des fonctionnalités intégrées pour la création de </a:t>
            </a:r>
            <a:r>
              <a:rPr lang="fr-FR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mocks</a:t>
            </a:r>
            <a:r>
              <a:rPr lang="fr-FR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fr-FR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stubs et de spires. 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fr-FR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Vous pouvez simuler des dépendances, espionner les appels de fonction, 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fr-FR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définir des comportements personnalisés pour des objets ou des 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fr-FR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fonctions, ce qui facilite l'isolation des tests et la simulation de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fr-FR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différents scénarios.</a:t>
            </a:r>
            <a:endParaRPr lang="fr-CM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99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DE JEST 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430423-8592-AFB8-53C0-1F6AA6C3F3AF}"/>
              </a:ext>
            </a:extLst>
          </p:cNvPr>
          <p:cNvSpPr txBox="1"/>
          <p:nvPr/>
        </p:nvSpPr>
        <p:spPr>
          <a:xfrm>
            <a:off x="1581891" y="725942"/>
            <a:ext cx="4029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Couverture de code 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58C9EA-09CD-D380-3341-FAF315587324}"/>
              </a:ext>
            </a:extLst>
          </p:cNvPr>
          <p:cNvSpPr txBox="1"/>
          <p:nvPr/>
        </p:nvSpPr>
        <p:spPr>
          <a:xfrm>
            <a:off x="3035174" y="3246597"/>
            <a:ext cx="6106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CM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D3F596-730C-44F5-6D5F-090F0A18DE3E}"/>
              </a:ext>
            </a:extLst>
          </p:cNvPr>
          <p:cNvSpPr txBox="1"/>
          <p:nvPr/>
        </p:nvSpPr>
        <p:spPr>
          <a:xfrm>
            <a:off x="419130" y="1326715"/>
            <a:ext cx="638636" cy="532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endParaRPr lang="fr-CM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1C618E-9286-8D67-A4AF-1E2604850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765" y="1234425"/>
            <a:ext cx="9675547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5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67" y="1212883"/>
            <a:ext cx="9905998" cy="520000"/>
          </a:xfrm>
        </p:spPr>
        <p:txBody>
          <a:bodyPr rtlCol="0">
            <a:normAutofit fontScale="90000"/>
          </a:bodyPr>
          <a:lstStyle/>
          <a:p>
            <a:r>
              <a:rPr lang="fr-FR" dirty="0" err="1"/>
              <a:t>IIi</a:t>
            </a:r>
            <a:r>
              <a:rPr lang="fr-FR" dirty="0"/>
              <a:t>-	COMMENT SE SERVIR DE JEST POUR TESTER DU JS QUI A ETE ECRIT DANS UN PROJET</a:t>
            </a: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519" y="256221"/>
            <a:ext cx="597460" cy="566977"/>
          </a:xfrm>
          <a:prstGeom prst="rect">
            <a:avLst/>
          </a:prstGeom>
        </p:spPr>
      </p:pic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7102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93" name="Imag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e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 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97" name="Forme libre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98" name="Forme libre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99" name="Forme libre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00" name="Forme libre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01" name="Forme libre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02" name="Forme libre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03" name="Forme libre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04" name="Forme libre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05" name="Forme libre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06" name="Forme libre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07" name="Ligne 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M"/>
            </a:p>
          </p:txBody>
        </p:sp>
        <p:sp>
          <p:nvSpPr>
            <p:cNvPr id="108" name="Forme libre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09" name="Forme libre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0" name="Forme libre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1" name="Forme libre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3" name="Forme libre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4" name="Forme libre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5" name="Forme libre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6" name="Forme libre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7" name="Forme libre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8" name="Forme libre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19" name="Forme libre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20" name="Forme libre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21" name="Forme libre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22" name="Forme libre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</p:grpSp>
      <p:sp useBgFill="1">
        <p:nvSpPr>
          <p:cNvPr id="124" name="Rectangle 6 avec coins arrondis en diagonale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orme libre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28" name="Forme libre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29" name="Forme libre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30" name="Forme libre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31" name="Forme libre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32" name="Forme libre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33" name="Forme libre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34" name="Forme libre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35" name="Forme libre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4326649" y="2364244"/>
            <a:ext cx="6628481" cy="1963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fr-FR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Jest</a:t>
            </a:r>
            <a:r>
              <a:rPr lang="fr-F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facilite l'écriture de tests avec sa syntaxe </a:t>
            </a:r>
          </a:p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fr-F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simple, ses fonctionnalités de </a:t>
            </a:r>
            <a:r>
              <a:rPr lang="fr-FR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mocking</a:t>
            </a:r>
            <a:r>
              <a:rPr lang="fr-F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sa prise </a:t>
            </a:r>
          </a:p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fr-F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charge des tests asynchrones, tout en offrant </a:t>
            </a:r>
          </a:p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fr-FR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 rapports détaillés sur la couverture de code.</a:t>
            </a:r>
            <a:endParaRPr lang="fr-CM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4107560" y="1438649"/>
            <a:ext cx="3807716" cy="833064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Iv-	CONCLUSION</a:t>
            </a:r>
            <a:endParaRPr lang="fr-CM" dirty="0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598" y="431561"/>
            <a:ext cx="597460" cy="566977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angle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pic>
          <p:nvPicPr>
            <p:cNvPr id="207" name="Imag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1" name="Forme libre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2" name="Forme libre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4" name="Forme libre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5" name="Forme libre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6" name="Forme libre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7" name="Forme libre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8" name="Forme libre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9" name="Forme libre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0" name="Forme libre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1" name="Forme libre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2" name="Forme libre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3" name="Forme libre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4" name="Forme libre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5" name="Forme libre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6" name="Forme libre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7" name="Forme libre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8" name="Forme libre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9" name="Forme libre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0" name="Forme libre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1" name="Forme libre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2" name="Forme libre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3" name="Forme libre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4" name="Forme libre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5" name="Forme libre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6" name="Forme libre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7" name="Forme libre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9" name="Forme libre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0" name="Forme libre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1" name="Forme libre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2" name="Forme libre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3" name="Forme libre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4" name="Forme libre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5" name="Forme libre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6" name="Forme libre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7" name="Forme libre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8" name="Forme libre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9" name="Forme libre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1" name="Forme libre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2" name="Forme libre 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3" name="Forme libre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4" name="Forme libre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5" name="Forme libre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6" name="Forme libre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7" name="Forme libre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8" name="Forme libre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9" name="Forme libre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0" name="Forme libre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1" name="Forme libre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2" name="Forme libre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3" name="Forme libre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C499FDE-E1F8-415B-8086-18207D5074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6" name="Freeform 5">
            <a:extLst>
              <a:ext uri="{FF2B5EF4-FFF2-40B4-BE49-F238E27FC236}">
                <a16:creationId xmlns:a16="http://schemas.microsoft.com/office/drawing/2014/main" id="{0F296A7F-7CBA-4B68-A950-7E8682BEA7C6}"/>
              </a:ext>
            </a:extLst>
          </p:cNvPr>
          <p:cNvSpPr>
            <a:spLocks/>
          </p:cNvSpPr>
          <p:nvPr/>
        </p:nvSpPr>
        <p:spPr bwMode="auto">
          <a:xfrm>
            <a:off x="-419100" y="4763"/>
            <a:ext cx="7688263" cy="6848475"/>
          </a:xfrm>
          <a:custGeom>
            <a:avLst/>
            <a:gdLst>
              <a:gd name="T0" fmla="*/ 4783 w 4845"/>
              <a:gd name="T1" fmla="*/ 4320 h 4320"/>
              <a:gd name="T2" fmla="*/ 0 w 4845"/>
              <a:gd name="T3" fmla="*/ 4320 h 4320"/>
              <a:gd name="T4" fmla="*/ 0 w 4845"/>
              <a:gd name="T5" fmla="*/ 0 h 4320"/>
              <a:gd name="T6" fmla="*/ 4845 w 4845"/>
              <a:gd name="T7" fmla="*/ 0 h 4320"/>
              <a:gd name="T8" fmla="*/ 3940 w 4845"/>
              <a:gd name="T9" fmla="*/ 1164 h 4320"/>
              <a:gd name="T10" fmla="*/ 2860 w 4845"/>
              <a:gd name="T11" fmla="*/ 2652 h 4320"/>
              <a:gd name="T12" fmla="*/ 4783 w 4845"/>
              <a:gd name="T13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5" h="4320">
                <a:moveTo>
                  <a:pt x="4783" y="4320"/>
                </a:move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cubicBezTo>
                  <a:pt x="4845" y="0"/>
                  <a:pt x="4845" y="0"/>
                  <a:pt x="4845" y="0"/>
                </a:cubicBezTo>
                <a:cubicBezTo>
                  <a:pt x="4807" y="416"/>
                  <a:pt x="4589" y="773"/>
                  <a:pt x="3940" y="1164"/>
                </a:cubicBezTo>
                <a:cubicBezTo>
                  <a:pt x="3156" y="1636"/>
                  <a:pt x="2692" y="1892"/>
                  <a:pt x="2860" y="2652"/>
                </a:cubicBezTo>
                <a:cubicBezTo>
                  <a:pt x="3020" y="3376"/>
                  <a:pt x="4304" y="3768"/>
                  <a:pt x="4783" y="4320"/>
                </a:cubicBezTo>
                <a:close/>
              </a:path>
            </a:pathLst>
          </a:custGeom>
          <a:ln>
            <a:noFill/>
          </a:ln>
          <a:effectLst>
            <a:outerShdw blurRad="317500" dist="101600" dir="18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7" name="Freeform: Shape 7">
            <a:extLst>
              <a:ext uri="{FF2B5EF4-FFF2-40B4-BE49-F238E27FC236}">
                <a16:creationId xmlns:a16="http://schemas.microsoft.com/office/drawing/2014/main" id="{F0E93DC9-151C-4087-A824-E2F14E9FD3D3}"/>
              </a:ext>
            </a:extLst>
          </p:cNvPr>
          <p:cNvSpPr>
            <a:spLocks/>
          </p:cNvSpPr>
          <p:nvPr/>
        </p:nvSpPr>
        <p:spPr bwMode="auto">
          <a:xfrm>
            <a:off x="0" y="4763"/>
            <a:ext cx="2431616" cy="6848475"/>
          </a:xfrm>
          <a:custGeom>
            <a:avLst/>
            <a:gdLst>
              <a:gd name="connsiteX0" fmla="*/ 0 w 2431616"/>
              <a:gd name="connsiteY0" fmla="*/ 0 h 6848475"/>
              <a:gd name="connsiteX1" fmla="*/ 92729 w 2431616"/>
              <a:gd name="connsiteY1" fmla="*/ 0 h 6848475"/>
              <a:gd name="connsiteX2" fmla="*/ 1777536 w 2431616"/>
              <a:gd name="connsiteY2" fmla="*/ 0 h 6848475"/>
              <a:gd name="connsiteX3" fmla="*/ 2061556 w 2431616"/>
              <a:gd name="connsiteY3" fmla="*/ 615095 h 6848475"/>
              <a:gd name="connsiteX4" fmla="*/ 855659 w 2431616"/>
              <a:gd name="connsiteY4" fmla="*/ 2568178 h 6848475"/>
              <a:gd name="connsiteX5" fmla="*/ 1668053 w 2431616"/>
              <a:gd name="connsiteY5" fmla="*/ 4267615 h 6848475"/>
              <a:gd name="connsiteX6" fmla="*/ 1490342 w 2431616"/>
              <a:gd name="connsiteY6" fmla="*/ 5168062 h 6848475"/>
              <a:gd name="connsiteX7" fmla="*/ 2429672 w 2431616"/>
              <a:gd name="connsiteY7" fmla="*/ 6651899 h 6848475"/>
              <a:gd name="connsiteX8" fmla="*/ 2405872 w 2431616"/>
              <a:gd name="connsiteY8" fmla="*/ 6848475 h 6848475"/>
              <a:gd name="connsiteX9" fmla="*/ 30005 w 2431616"/>
              <a:gd name="connsiteY9" fmla="*/ 6848475 h 6848475"/>
              <a:gd name="connsiteX10" fmla="*/ 0 w 2431616"/>
              <a:gd name="connsiteY10" fmla="*/ 6848475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1616" h="6848475">
                <a:moveTo>
                  <a:pt x="0" y="0"/>
                </a:moveTo>
                <a:lnTo>
                  <a:pt x="92729" y="0"/>
                </a:lnTo>
                <a:cubicBezTo>
                  <a:pt x="1777536" y="0"/>
                  <a:pt x="1777536" y="0"/>
                  <a:pt x="1777536" y="0"/>
                </a:cubicBezTo>
                <a:cubicBezTo>
                  <a:pt x="1910819" y="139506"/>
                  <a:pt x="2026649" y="337668"/>
                  <a:pt x="2061556" y="615095"/>
                </a:cubicBezTo>
                <a:cubicBezTo>
                  <a:pt x="2163106" y="1414084"/>
                  <a:pt x="1020677" y="1794554"/>
                  <a:pt x="855659" y="2568178"/>
                </a:cubicBezTo>
                <a:cubicBezTo>
                  <a:pt x="690642" y="3341802"/>
                  <a:pt x="1706134" y="3760320"/>
                  <a:pt x="1668053" y="4267615"/>
                </a:cubicBezTo>
                <a:cubicBezTo>
                  <a:pt x="1629972" y="4774909"/>
                  <a:pt x="1414180" y="4927098"/>
                  <a:pt x="1490342" y="5168062"/>
                </a:cubicBezTo>
                <a:cubicBezTo>
                  <a:pt x="1566504" y="5409027"/>
                  <a:pt x="2378898" y="6106557"/>
                  <a:pt x="2429672" y="6651899"/>
                </a:cubicBezTo>
                <a:cubicBezTo>
                  <a:pt x="2436019" y="6716896"/>
                  <a:pt x="2426499" y="6783478"/>
                  <a:pt x="2405872" y="6848475"/>
                </a:cubicBezTo>
                <a:cubicBezTo>
                  <a:pt x="1227147" y="6848475"/>
                  <a:pt x="490444" y="6848475"/>
                  <a:pt x="30005" y="6848475"/>
                </a:cubicBezTo>
                <a:lnTo>
                  <a:pt x="0" y="6848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0302E130-AEAE-463E-B846-D66B00258472}"/>
              </a:ext>
            </a:extLst>
          </p:cNvPr>
          <p:cNvSpPr>
            <a:spLocks/>
          </p:cNvSpPr>
          <p:nvPr/>
        </p:nvSpPr>
        <p:spPr bwMode="auto">
          <a:xfrm>
            <a:off x="4763" y="3268663"/>
            <a:ext cx="844550" cy="3584575"/>
          </a:xfrm>
          <a:custGeom>
            <a:avLst/>
            <a:gdLst>
              <a:gd name="T0" fmla="*/ 200 w 532"/>
              <a:gd name="T1" fmla="*/ 1881 h 2261"/>
              <a:gd name="T2" fmla="*/ 103 w 532"/>
              <a:gd name="T3" fmla="*/ 2261 h 2261"/>
              <a:gd name="T4" fmla="*/ 0 w 532"/>
              <a:gd name="T5" fmla="*/ 2261 h 2261"/>
              <a:gd name="T6" fmla="*/ 0 w 532"/>
              <a:gd name="T7" fmla="*/ 0 h 2261"/>
              <a:gd name="T8" fmla="*/ 516 w 532"/>
              <a:gd name="T9" fmla="*/ 1017 h 2261"/>
              <a:gd name="T10" fmla="*/ 200 w 532"/>
              <a:gd name="T11" fmla="*/ 1881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" h="2261">
                <a:moveTo>
                  <a:pt x="200" y="1881"/>
                </a:moveTo>
                <a:cubicBezTo>
                  <a:pt x="172" y="1978"/>
                  <a:pt x="135" y="2128"/>
                  <a:pt x="103" y="2261"/>
                </a:cubicBezTo>
                <a:cubicBezTo>
                  <a:pt x="0" y="2261"/>
                  <a:pt x="0" y="2261"/>
                  <a:pt x="0" y="2261"/>
                </a:cubicBezTo>
                <a:cubicBezTo>
                  <a:pt x="0" y="0"/>
                  <a:pt x="0" y="0"/>
                  <a:pt x="0" y="0"/>
                </a:cubicBezTo>
                <a:cubicBezTo>
                  <a:pt x="303" y="333"/>
                  <a:pt x="502" y="589"/>
                  <a:pt x="516" y="1017"/>
                </a:cubicBezTo>
                <a:cubicBezTo>
                  <a:pt x="532" y="1497"/>
                  <a:pt x="260" y="1673"/>
                  <a:pt x="200" y="1881"/>
                </a:cubicBezTo>
                <a:close/>
              </a:path>
            </a:pathLst>
          </a:custGeom>
          <a:solidFill>
            <a:srgbClr val="EE4D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9" name="Freeform: Shape 8">
            <a:extLst>
              <a:ext uri="{FF2B5EF4-FFF2-40B4-BE49-F238E27FC236}">
                <a16:creationId xmlns:a16="http://schemas.microsoft.com/office/drawing/2014/main" id="{63F30AAB-5A7F-44A1-8310-0A24605C484B}"/>
              </a:ext>
            </a:extLst>
          </p:cNvPr>
          <p:cNvSpPr>
            <a:spLocks/>
          </p:cNvSpPr>
          <p:nvPr/>
        </p:nvSpPr>
        <p:spPr bwMode="auto">
          <a:xfrm rot="16493000" flipH="1">
            <a:off x="9383296" y="1657522"/>
            <a:ext cx="4752152" cy="1371033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  <a:gd name="connsiteX0" fmla="*/ 40814 w 4978869"/>
              <a:gd name="connsiteY0" fmla="*/ 856842 h 1711897"/>
              <a:gd name="connsiteX1" fmla="*/ 0 w 4978869"/>
              <a:gd name="connsiteY1" fmla="*/ 85679 h 1711897"/>
              <a:gd name="connsiteX2" fmla="*/ 111793 w 4978869"/>
              <a:gd name="connsiteY2" fmla="*/ 49784 h 1711897"/>
              <a:gd name="connsiteX3" fmla="*/ 648169 w 4978869"/>
              <a:gd name="connsiteY3" fmla="*/ 3747 h 1711897"/>
              <a:gd name="connsiteX4" fmla="*/ 2857969 w 4978869"/>
              <a:gd name="connsiteY4" fmla="*/ 930847 h 1711897"/>
              <a:gd name="connsiteX5" fmla="*/ 4978869 w 4978869"/>
              <a:gd name="connsiteY5" fmla="*/ 765747 h 1711897"/>
              <a:gd name="connsiteX6" fmla="*/ 4743919 w 4978869"/>
              <a:gd name="connsiteY6" fmla="*/ 1178497 h 1711897"/>
              <a:gd name="connsiteX7" fmla="*/ 3766019 w 4978869"/>
              <a:gd name="connsiteY7" fmla="*/ 1597597 h 1711897"/>
              <a:gd name="connsiteX8" fmla="*/ 1321269 w 4978869"/>
              <a:gd name="connsiteY8" fmla="*/ 1711897 h 1711897"/>
              <a:gd name="connsiteX9" fmla="*/ 40814 w 4978869"/>
              <a:gd name="connsiteY9" fmla="*/ 856842 h 1711897"/>
              <a:gd name="connsiteX0" fmla="*/ 0 w 5052419"/>
              <a:gd name="connsiteY0" fmla="*/ 1076503 h 1711897"/>
              <a:gd name="connsiteX1" fmla="*/ 73550 w 5052419"/>
              <a:gd name="connsiteY1" fmla="*/ 85679 h 1711897"/>
              <a:gd name="connsiteX2" fmla="*/ 185343 w 5052419"/>
              <a:gd name="connsiteY2" fmla="*/ 49784 h 1711897"/>
              <a:gd name="connsiteX3" fmla="*/ 721719 w 5052419"/>
              <a:gd name="connsiteY3" fmla="*/ 3747 h 1711897"/>
              <a:gd name="connsiteX4" fmla="*/ 2931519 w 5052419"/>
              <a:gd name="connsiteY4" fmla="*/ 930847 h 1711897"/>
              <a:gd name="connsiteX5" fmla="*/ 5052419 w 5052419"/>
              <a:gd name="connsiteY5" fmla="*/ 765747 h 1711897"/>
              <a:gd name="connsiteX6" fmla="*/ 4817469 w 5052419"/>
              <a:gd name="connsiteY6" fmla="*/ 1178497 h 1711897"/>
              <a:gd name="connsiteX7" fmla="*/ 3839569 w 5052419"/>
              <a:gd name="connsiteY7" fmla="*/ 1597597 h 1711897"/>
              <a:gd name="connsiteX8" fmla="*/ 1394819 w 5052419"/>
              <a:gd name="connsiteY8" fmla="*/ 1711897 h 1711897"/>
              <a:gd name="connsiteX9" fmla="*/ 0 w 5052419"/>
              <a:gd name="connsiteY9" fmla="*/ 1076503 h 1711897"/>
              <a:gd name="connsiteX0" fmla="*/ 0 w 5052419"/>
              <a:gd name="connsiteY0" fmla="*/ 1076503 h 1628344"/>
              <a:gd name="connsiteX1" fmla="*/ 73550 w 5052419"/>
              <a:gd name="connsiteY1" fmla="*/ 85679 h 1628344"/>
              <a:gd name="connsiteX2" fmla="*/ 185343 w 5052419"/>
              <a:gd name="connsiteY2" fmla="*/ 49784 h 1628344"/>
              <a:gd name="connsiteX3" fmla="*/ 721719 w 5052419"/>
              <a:gd name="connsiteY3" fmla="*/ 3747 h 1628344"/>
              <a:gd name="connsiteX4" fmla="*/ 2931519 w 5052419"/>
              <a:gd name="connsiteY4" fmla="*/ 930847 h 1628344"/>
              <a:gd name="connsiteX5" fmla="*/ 5052419 w 5052419"/>
              <a:gd name="connsiteY5" fmla="*/ 765747 h 1628344"/>
              <a:gd name="connsiteX6" fmla="*/ 4817469 w 5052419"/>
              <a:gd name="connsiteY6" fmla="*/ 1178497 h 1628344"/>
              <a:gd name="connsiteX7" fmla="*/ 3839569 w 5052419"/>
              <a:gd name="connsiteY7" fmla="*/ 1597597 h 1628344"/>
              <a:gd name="connsiteX8" fmla="*/ 1535794 w 5052419"/>
              <a:gd name="connsiteY8" fmla="*/ 1628344 h 1628344"/>
              <a:gd name="connsiteX9" fmla="*/ 0 w 5052419"/>
              <a:gd name="connsiteY9" fmla="*/ 1076503 h 1628344"/>
              <a:gd name="connsiteX0" fmla="*/ 0 w 5052419"/>
              <a:gd name="connsiteY0" fmla="*/ 1076503 h 1628344"/>
              <a:gd name="connsiteX1" fmla="*/ 73550 w 5052419"/>
              <a:gd name="connsiteY1" fmla="*/ 85679 h 1628344"/>
              <a:gd name="connsiteX2" fmla="*/ 185343 w 5052419"/>
              <a:gd name="connsiteY2" fmla="*/ 49784 h 1628344"/>
              <a:gd name="connsiteX3" fmla="*/ 721719 w 5052419"/>
              <a:gd name="connsiteY3" fmla="*/ 3747 h 1628344"/>
              <a:gd name="connsiteX4" fmla="*/ 2931519 w 5052419"/>
              <a:gd name="connsiteY4" fmla="*/ 930847 h 1628344"/>
              <a:gd name="connsiteX5" fmla="*/ 5052419 w 5052419"/>
              <a:gd name="connsiteY5" fmla="*/ 765747 h 1628344"/>
              <a:gd name="connsiteX6" fmla="*/ 4817469 w 5052419"/>
              <a:gd name="connsiteY6" fmla="*/ 1178497 h 1628344"/>
              <a:gd name="connsiteX7" fmla="*/ 1535794 w 5052419"/>
              <a:gd name="connsiteY7" fmla="*/ 1628344 h 1628344"/>
              <a:gd name="connsiteX8" fmla="*/ 0 w 5052419"/>
              <a:gd name="connsiteY8" fmla="*/ 1076503 h 1628344"/>
              <a:gd name="connsiteX0" fmla="*/ 0 w 6837492"/>
              <a:gd name="connsiteY0" fmla="*/ 1076503 h 2039381"/>
              <a:gd name="connsiteX1" fmla="*/ 73550 w 6837492"/>
              <a:gd name="connsiteY1" fmla="*/ 85679 h 2039381"/>
              <a:gd name="connsiteX2" fmla="*/ 185343 w 6837492"/>
              <a:gd name="connsiteY2" fmla="*/ 49784 h 2039381"/>
              <a:gd name="connsiteX3" fmla="*/ 721719 w 6837492"/>
              <a:gd name="connsiteY3" fmla="*/ 3747 h 2039381"/>
              <a:gd name="connsiteX4" fmla="*/ 2931519 w 6837492"/>
              <a:gd name="connsiteY4" fmla="*/ 930847 h 2039381"/>
              <a:gd name="connsiteX5" fmla="*/ 5052419 w 6837492"/>
              <a:gd name="connsiteY5" fmla="*/ 765747 h 2039381"/>
              <a:gd name="connsiteX6" fmla="*/ 6837492 w 6837492"/>
              <a:gd name="connsiteY6" fmla="*/ 2039381 h 2039381"/>
              <a:gd name="connsiteX7" fmla="*/ 1535794 w 6837492"/>
              <a:gd name="connsiteY7" fmla="*/ 1628344 h 2039381"/>
              <a:gd name="connsiteX8" fmla="*/ 0 w 6837492"/>
              <a:gd name="connsiteY8" fmla="*/ 1076503 h 2039381"/>
              <a:gd name="connsiteX0" fmla="*/ 0 w 5143902"/>
              <a:gd name="connsiteY0" fmla="*/ 1076503 h 2057200"/>
              <a:gd name="connsiteX1" fmla="*/ 73550 w 5143902"/>
              <a:gd name="connsiteY1" fmla="*/ 85679 h 2057200"/>
              <a:gd name="connsiteX2" fmla="*/ 185343 w 5143902"/>
              <a:gd name="connsiteY2" fmla="*/ 49784 h 2057200"/>
              <a:gd name="connsiteX3" fmla="*/ 721719 w 5143902"/>
              <a:gd name="connsiteY3" fmla="*/ 3747 h 2057200"/>
              <a:gd name="connsiteX4" fmla="*/ 2931519 w 5143902"/>
              <a:gd name="connsiteY4" fmla="*/ 930847 h 2057200"/>
              <a:gd name="connsiteX5" fmla="*/ 5052419 w 5143902"/>
              <a:gd name="connsiteY5" fmla="*/ 765747 h 2057200"/>
              <a:gd name="connsiteX6" fmla="*/ 5143902 w 5143902"/>
              <a:gd name="connsiteY6" fmla="*/ 2057200 h 2057200"/>
              <a:gd name="connsiteX7" fmla="*/ 1535794 w 5143902"/>
              <a:gd name="connsiteY7" fmla="*/ 1628344 h 2057200"/>
              <a:gd name="connsiteX8" fmla="*/ 0 w 5143902"/>
              <a:gd name="connsiteY8" fmla="*/ 1076503 h 2057200"/>
              <a:gd name="connsiteX0" fmla="*/ 0 w 5143902"/>
              <a:gd name="connsiteY0" fmla="*/ 1076503 h 2057200"/>
              <a:gd name="connsiteX1" fmla="*/ 73550 w 5143902"/>
              <a:gd name="connsiteY1" fmla="*/ 85679 h 2057200"/>
              <a:gd name="connsiteX2" fmla="*/ 185343 w 5143902"/>
              <a:gd name="connsiteY2" fmla="*/ 49784 h 2057200"/>
              <a:gd name="connsiteX3" fmla="*/ 721719 w 5143902"/>
              <a:gd name="connsiteY3" fmla="*/ 3747 h 2057200"/>
              <a:gd name="connsiteX4" fmla="*/ 2931519 w 5143902"/>
              <a:gd name="connsiteY4" fmla="*/ 930847 h 2057200"/>
              <a:gd name="connsiteX5" fmla="*/ 5052419 w 5143902"/>
              <a:gd name="connsiteY5" fmla="*/ 765747 h 2057200"/>
              <a:gd name="connsiteX6" fmla="*/ 5143902 w 5143902"/>
              <a:gd name="connsiteY6" fmla="*/ 2057200 h 2057200"/>
              <a:gd name="connsiteX7" fmla="*/ 0 w 5143902"/>
              <a:gd name="connsiteY7" fmla="*/ 1076503 h 2057200"/>
              <a:gd name="connsiteX0" fmla="*/ 0 w 5458498"/>
              <a:gd name="connsiteY0" fmla="*/ 1076503 h 2057200"/>
              <a:gd name="connsiteX1" fmla="*/ 73550 w 5458498"/>
              <a:gd name="connsiteY1" fmla="*/ 85679 h 2057200"/>
              <a:gd name="connsiteX2" fmla="*/ 185343 w 5458498"/>
              <a:gd name="connsiteY2" fmla="*/ 49784 h 2057200"/>
              <a:gd name="connsiteX3" fmla="*/ 721719 w 5458498"/>
              <a:gd name="connsiteY3" fmla="*/ 3747 h 2057200"/>
              <a:gd name="connsiteX4" fmla="*/ 2931519 w 5458498"/>
              <a:gd name="connsiteY4" fmla="*/ 930847 h 2057200"/>
              <a:gd name="connsiteX5" fmla="*/ 5458498 w 5458498"/>
              <a:gd name="connsiteY5" fmla="*/ 1383583 h 2057200"/>
              <a:gd name="connsiteX6" fmla="*/ 5143902 w 5458498"/>
              <a:gd name="connsiteY6" fmla="*/ 2057200 h 2057200"/>
              <a:gd name="connsiteX7" fmla="*/ 0 w 5458498"/>
              <a:gd name="connsiteY7" fmla="*/ 1076503 h 2057200"/>
              <a:gd name="connsiteX0" fmla="*/ 0 w 5458498"/>
              <a:gd name="connsiteY0" fmla="*/ 1076503 h 2057200"/>
              <a:gd name="connsiteX1" fmla="*/ 73550 w 5458498"/>
              <a:gd name="connsiteY1" fmla="*/ 85679 h 2057200"/>
              <a:gd name="connsiteX2" fmla="*/ 185343 w 5458498"/>
              <a:gd name="connsiteY2" fmla="*/ 49784 h 2057200"/>
              <a:gd name="connsiteX3" fmla="*/ 721719 w 5458498"/>
              <a:gd name="connsiteY3" fmla="*/ 3747 h 2057200"/>
              <a:gd name="connsiteX4" fmla="*/ 2931519 w 5458498"/>
              <a:gd name="connsiteY4" fmla="*/ 930847 h 2057200"/>
              <a:gd name="connsiteX5" fmla="*/ 5458498 w 5458498"/>
              <a:gd name="connsiteY5" fmla="*/ 1383583 h 2057200"/>
              <a:gd name="connsiteX6" fmla="*/ 5143902 w 5458498"/>
              <a:gd name="connsiteY6" fmla="*/ 2057200 h 2057200"/>
              <a:gd name="connsiteX7" fmla="*/ 0 w 5458498"/>
              <a:gd name="connsiteY7" fmla="*/ 1076503 h 2057200"/>
              <a:gd name="connsiteX0" fmla="*/ 0 w 5143902"/>
              <a:gd name="connsiteY0" fmla="*/ 1076503 h 2057200"/>
              <a:gd name="connsiteX1" fmla="*/ 73550 w 5143902"/>
              <a:gd name="connsiteY1" fmla="*/ 85679 h 2057200"/>
              <a:gd name="connsiteX2" fmla="*/ 185343 w 5143902"/>
              <a:gd name="connsiteY2" fmla="*/ 49784 h 2057200"/>
              <a:gd name="connsiteX3" fmla="*/ 721719 w 5143902"/>
              <a:gd name="connsiteY3" fmla="*/ 3747 h 2057200"/>
              <a:gd name="connsiteX4" fmla="*/ 2931519 w 5143902"/>
              <a:gd name="connsiteY4" fmla="*/ 930847 h 2057200"/>
              <a:gd name="connsiteX5" fmla="*/ 4699264 w 5143902"/>
              <a:gd name="connsiteY5" fmla="*/ 1318716 h 2057200"/>
              <a:gd name="connsiteX6" fmla="*/ 5143902 w 5143902"/>
              <a:gd name="connsiteY6" fmla="*/ 2057200 h 2057200"/>
              <a:gd name="connsiteX7" fmla="*/ 0 w 5143902"/>
              <a:gd name="connsiteY7" fmla="*/ 1076503 h 2057200"/>
              <a:gd name="connsiteX0" fmla="*/ 0 w 5143902"/>
              <a:gd name="connsiteY0" fmla="*/ 1076503 h 2057200"/>
              <a:gd name="connsiteX1" fmla="*/ 73550 w 5143902"/>
              <a:gd name="connsiteY1" fmla="*/ 85679 h 2057200"/>
              <a:gd name="connsiteX2" fmla="*/ 185343 w 5143902"/>
              <a:gd name="connsiteY2" fmla="*/ 49784 h 2057200"/>
              <a:gd name="connsiteX3" fmla="*/ 721719 w 5143902"/>
              <a:gd name="connsiteY3" fmla="*/ 3747 h 2057200"/>
              <a:gd name="connsiteX4" fmla="*/ 2931519 w 5143902"/>
              <a:gd name="connsiteY4" fmla="*/ 930847 h 2057200"/>
              <a:gd name="connsiteX5" fmla="*/ 4752152 w 5143902"/>
              <a:gd name="connsiteY5" fmla="*/ 1371033 h 2057200"/>
              <a:gd name="connsiteX6" fmla="*/ 5143902 w 5143902"/>
              <a:gd name="connsiteY6" fmla="*/ 2057200 h 2057200"/>
              <a:gd name="connsiteX7" fmla="*/ 0 w 5143902"/>
              <a:gd name="connsiteY7" fmla="*/ 1076503 h 2057200"/>
              <a:gd name="connsiteX0" fmla="*/ 0 w 4752152"/>
              <a:gd name="connsiteY0" fmla="*/ 1076503 h 1371033"/>
              <a:gd name="connsiteX1" fmla="*/ 73550 w 4752152"/>
              <a:gd name="connsiteY1" fmla="*/ 85679 h 1371033"/>
              <a:gd name="connsiteX2" fmla="*/ 185343 w 4752152"/>
              <a:gd name="connsiteY2" fmla="*/ 49784 h 1371033"/>
              <a:gd name="connsiteX3" fmla="*/ 721719 w 4752152"/>
              <a:gd name="connsiteY3" fmla="*/ 3747 h 1371033"/>
              <a:gd name="connsiteX4" fmla="*/ 2931519 w 4752152"/>
              <a:gd name="connsiteY4" fmla="*/ 930847 h 1371033"/>
              <a:gd name="connsiteX5" fmla="*/ 4752152 w 4752152"/>
              <a:gd name="connsiteY5" fmla="*/ 1371033 h 1371033"/>
              <a:gd name="connsiteX6" fmla="*/ 0 w 4752152"/>
              <a:gd name="connsiteY6" fmla="*/ 1076503 h 13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2152" h="1371033">
                <a:moveTo>
                  <a:pt x="0" y="1076503"/>
                </a:moveTo>
                <a:lnTo>
                  <a:pt x="73550" y="85679"/>
                </a:lnTo>
                <a:lnTo>
                  <a:pt x="185343" y="49784"/>
                </a:lnTo>
                <a:cubicBezTo>
                  <a:pt x="339528" y="11684"/>
                  <a:pt x="518519" y="-8953"/>
                  <a:pt x="721719" y="3747"/>
                </a:cubicBezTo>
                <a:cubicBezTo>
                  <a:pt x="1534519" y="54547"/>
                  <a:pt x="2259780" y="702966"/>
                  <a:pt x="2931519" y="930847"/>
                </a:cubicBezTo>
                <a:cubicBezTo>
                  <a:pt x="3603258" y="1158728"/>
                  <a:pt x="4453429" y="595151"/>
                  <a:pt x="4752152" y="1371033"/>
                </a:cubicBezTo>
                <a:lnTo>
                  <a:pt x="0" y="10765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509284" y="1967023"/>
            <a:ext cx="7772400" cy="199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</a:rPr>
              <a:t>MERCI POUR VOTRE ATTENTION!!!</a:t>
            </a:r>
          </a:p>
        </p:txBody>
      </p:sp>
      <p:pic>
        <p:nvPicPr>
          <p:cNvPr id="71" name="Imag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5598" y="431561"/>
            <a:ext cx="597460" cy="566977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5178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angle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pic>
          <p:nvPicPr>
            <p:cNvPr id="207" name="Imag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Espace réservé au contenu 6" descr="carte de circuit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1" name="Forme libre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2" name="Forme libre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4" name="Forme libre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5" name="Forme libre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6" name="Forme libre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7" name="Forme libre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8" name="Forme libre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9" name="Forme libre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0" name="Forme libre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1" name="Forme libre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2" name="Forme libre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3" name="Forme libre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4" name="Forme libre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5" name="Forme libre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6" name="Forme libre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7" name="Forme libre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8" name="Forme libre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9" name="Forme libre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0" name="Forme libre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1" name="Forme libre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2" name="Forme libre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3" name="Forme libre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4" name="Forme libre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5" name="Forme libre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6" name="Forme libre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7" name="Forme libre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9" name="Forme libre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0" name="Forme libre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1" name="Forme libre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2" name="Forme libre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3" name="Forme libre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4" name="Forme libre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5" name="Forme libre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6" name="Forme libre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7" name="Forme libre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8" name="Forme libre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9" name="Forme libre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1" name="Forme libre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2" name="Forme libre 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3" name="Forme libre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4" name="Forme libre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5" name="Forme libre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6" name="Forme libre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7" name="Forme libre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8" name="Forme libre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9" name="Forme libre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0" name="Forme libre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1" name="Forme libre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2" name="Forme libre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3" name="Forme libre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</p:grpSp>
      <p:sp>
        <p:nvSpPr>
          <p:cNvPr id="63" name="Freeform 13">
            <a:extLst>
              <a:ext uri="{FF2B5EF4-FFF2-40B4-BE49-F238E27FC236}">
                <a16:creationId xmlns:a16="http://schemas.microsoft.com/office/drawing/2014/main" id="{D82693E8-03DA-45C3-AC28-843D6C9E840C}"/>
              </a:ext>
            </a:extLst>
          </p:cNvPr>
          <p:cNvSpPr>
            <a:spLocks/>
          </p:cNvSpPr>
          <p:nvPr/>
        </p:nvSpPr>
        <p:spPr bwMode="auto">
          <a:xfrm rot="9900000">
            <a:off x="2515928" y="-98436"/>
            <a:ext cx="6539685" cy="664149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92100" dist="2667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Montserrat Thin"/>
            </a:endParaRPr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12DD389F-4411-409B-BCB3-EE79EA9279CE}"/>
              </a:ext>
            </a:extLst>
          </p:cNvPr>
          <p:cNvSpPr>
            <a:spLocks/>
          </p:cNvSpPr>
          <p:nvPr/>
        </p:nvSpPr>
        <p:spPr bwMode="auto">
          <a:xfrm rot="8100000">
            <a:off x="2515928" y="-299247"/>
            <a:ext cx="6539685" cy="664149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>
            <a:outerShdw blurRad="152400" dist="1016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Thin"/>
            </a:endParaRPr>
          </a:p>
        </p:txBody>
      </p:sp>
      <p:sp>
        <p:nvSpPr>
          <p:cNvPr id="65" name="TextBox 6">
            <a:extLst>
              <a:ext uri="{FF2B5EF4-FFF2-40B4-BE49-F238E27FC236}">
                <a16:creationId xmlns:a16="http://schemas.microsoft.com/office/drawing/2014/main" id="{EC4331C9-7016-4B44-A7AA-081CC032386D}"/>
              </a:ext>
            </a:extLst>
          </p:cNvPr>
          <p:cNvSpPr txBox="1"/>
          <p:nvPr/>
        </p:nvSpPr>
        <p:spPr>
          <a:xfrm>
            <a:off x="3984790" y="2110944"/>
            <a:ext cx="3268813" cy="1111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7200" spc="-300" dirty="0">
                <a:solidFill>
                  <a:srgbClr val="EE4D4D"/>
                </a:solidFill>
                <a:latin typeface="Montserrat Semibold"/>
              </a:rPr>
              <a:t>PLAN</a:t>
            </a:r>
            <a:endParaRPr lang="en-US" sz="8000" spc="-300" dirty="0">
              <a:solidFill>
                <a:srgbClr val="EE4D4D"/>
              </a:solidFill>
              <a:latin typeface="Montserrat Semibold"/>
            </a:endParaRPr>
          </a:p>
        </p:txBody>
      </p:sp>
      <p:sp>
        <p:nvSpPr>
          <p:cNvPr id="66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751141" y="6098856"/>
            <a:ext cx="6400800" cy="365125"/>
          </a:xfrm>
        </p:spPr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SIELINOU NOUBISSIE ERIC ROMUALD – Advance-it group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598" y="431561"/>
            <a:ext cx="597460" cy="56697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angle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pic>
          <p:nvPicPr>
            <p:cNvPr id="207" name="Imag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Espace réservé au contenu 6" descr="carte de circuit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40294" y="0"/>
            <a:ext cx="12129249" cy="6757102"/>
          </a:xfrm>
          <a:prstGeom prst="rect">
            <a:avLst/>
          </a:prstGeom>
        </p:spPr>
      </p:pic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1" name="Forme libre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2" name="Forme libre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4" name="Forme libre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5" name="Forme libre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6" name="Forme libre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7" name="Forme libre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8" name="Forme libre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19" name="Forme libre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0" name="Forme libre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1" name="Forme libre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2" name="Forme libre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3" name="Forme libre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4" name="Forme libre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5" name="Forme libre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6" name="Forme libre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7" name="Forme libre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8" name="Forme libre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29" name="Forme libre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0" name="Forme libre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1" name="Forme libre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2" name="Forme libre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3" name="Forme libre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4" name="Forme libre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5" name="Forme libre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6" name="Forme libre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7" name="Forme libre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39" name="Forme libre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0" name="Forme libre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1" name="Forme libre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2" name="Forme libre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3" name="Forme libre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4" name="Forme libre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5" name="Forme libre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6" name="Forme libre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7" name="Forme libre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8" name="Forme libre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49" name="Forme libre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1" name="Forme libre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2" name="Forme libre 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3" name="Forme libre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4" name="Forme libre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5" name="Forme libre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6" name="Forme libre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7" name="Forme libre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8" name="Forme libre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59" name="Forme libre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0" name="Forme libre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1" name="Forme libre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2" name="Forme libre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  <p:sp>
          <p:nvSpPr>
            <p:cNvPr id="263" name="Forme libre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M"/>
            </a:p>
          </p:txBody>
        </p:sp>
      </p:grp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350463584"/>
              </p:ext>
            </p:extLst>
          </p:nvPr>
        </p:nvGraphicFramePr>
        <p:xfrm>
          <a:off x="2967039" y="912813"/>
          <a:ext cx="7899632" cy="4840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252538" y="2904564"/>
            <a:ext cx="76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M" dirty="0"/>
              <a:t>PLAN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3354" y="213897"/>
            <a:ext cx="597460" cy="566977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0147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80" y="400568"/>
            <a:ext cx="9871941" cy="779859"/>
          </a:xfrm>
        </p:spPr>
        <p:txBody>
          <a:bodyPr rtlCol="0" anchor="ctr"/>
          <a:lstStyle/>
          <a:p>
            <a:pPr algn="ctr" rtl="0"/>
            <a:r>
              <a:rPr lang="fr-FR" dirty="0"/>
              <a:t>I-	INTRODUCTION</a:t>
            </a:r>
          </a:p>
        </p:txBody>
      </p:sp>
      <p:sp>
        <p:nvSpPr>
          <p:cNvPr id="4" name="Espace réservé au texte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9698" y="1143406"/>
            <a:ext cx="9910859" cy="819355"/>
          </a:xfrm>
        </p:spPr>
        <p:txBody>
          <a:bodyPr rtlCol="0">
            <a:norm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Lors du développement de logiciels, il est essentiel de s'assurer de</a:t>
            </a:r>
            <a:endParaRPr lang="fr-CM" sz="2400" dirty="0"/>
          </a:p>
          <a:p>
            <a:pPr algn="ctr"/>
            <a:endParaRPr lang="fr-FR" sz="2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1415721" y="1668763"/>
            <a:ext cx="24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qualité du code</a:t>
            </a:r>
            <a:endParaRPr lang="fr-CM" sz="2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6473663" y="1668764"/>
            <a:ext cx="431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fonctionnement des fonctionnalités</a:t>
            </a:r>
            <a:endParaRPr lang="fr-CM" sz="2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921961" y="4532661"/>
            <a:ext cx="1034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Pour ce faire, la mise en place d’un environnement de test solide est cruciale</a:t>
            </a:r>
            <a:endParaRPr lang="fr-CM" sz="2400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95" y="339558"/>
            <a:ext cx="597460" cy="566977"/>
          </a:xfrm>
          <a:prstGeom prst="rect">
            <a:avLst/>
          </a:prstGeom>
        </p:spPr>
      </p:pic>
      <p:sp>
        <p:nvSpPr>
          <p:cNvPr id="29" name="Espace réservé du pied de page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4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B5ECE1-BE94-1202-1E21-6D16DBE88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292" y="2105709"/>
            <a:ext cx="3129622" cy="235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350E30-ECD0-015E-D73F-D888BAD0E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1" y="2168667"/>
            <a:ext cx="5166953" cy="21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INTERRET DES TEST ET LES FRAMEWORK QUI EXISTE 	POUR TESTER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69721" y="1116175"/>
            <a:ext cx="392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	INTERRET DES TEST</a:t>
            </a:r>
            <a:endParaRPr lang="fr-CM" sz="3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5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DF3992-F773-AD36-532D-35D067777B8F}"/>
              </a:ext>
            </a:extLst>
          </p:cNvPr>
          <p:cNvSpPr txBox="1"/>
          <p:nvPr/>
        </p:nvSpPr>
        <p:spPr>
          <a:xfrm>
            <a:off x="1978280" y="5000554"/>
            <a:ext cx="8549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	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Détection précoce des erreurs dès le début du </a:t>
            </a:r>
          </a:p>
          <a:p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processus de développement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846C49-2BF0-8642-7490-166B4F7B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011" y="1706507"/>
            <a:ext cx="6463977" cy="32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INTERRET DES TEST ET LES FRAMEWORK QUI EXISTE 	POUR TESTER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69721" y="1116175"/>
            <a:ext cx="392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	INTERRET DES TEST</a:t>
            </a:r>
            <a:endParaRPr lang="fr-CM" sz="3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DF3992-F773-AD36-532D-35D067777B8F}"/>
              </a:ext>
            </a:extLst>
          </p:cNvPr>
          <p:cNvSpPr txBox="1"/>
          <p:nvPr/>
        </p:nvSpPr>
        <p:spPr>
          <a:xfrm>
            <a:off x="1978280" y="5000554"/>
            <a:ext cx="400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	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Garantie de qualité 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846C49-2BF0-8642-7490-166B4F7B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011" y="1706507"/>
            <a:ext cx="6463977" cy="32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5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INTERRET DES TEST ET LES FRAMEWORK QUI EXISTE 	POUR TESTER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69721" y="1116175"/>
            <a:ext cx="392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	INTERRET DES TEST</a:t>
            </a:r>
            <a:endParaRPr lang="fr-CM" sz="3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7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DF3992-F773-AD36-532D-35D067777B8F}"/>
              </a:ext>
            </a:extLst>
          </p:cNvPr>
          <p:cNvSpPr txBox="1"/>
          <p:nvPr/>
        </p:nvSpPr>
        <p:spPr>
          <a:xfrm>
            <a:off x="1978280" y="5000554"/>
            <a:ext cx="8662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	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Facilitation des changements et des évolutions</a:t>
            </a:r>
            <a:r>
              <a:rPr lang="fr-FR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846C49-2BF0-8642-7490-166B4F7B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011" y="1706507"/>
            <a:ext cx="6463977" cy="32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6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INTERRET DES TEST ET LES FRAMEWORK QUI EXISTE 	POUR TESTER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69721" y="1116175"/>
            <a:ext cx="799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 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FRAMEWORK QUI EXISTE POUR TESTER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8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DF3992-F773-AD36-532D-35D067777B8F}"/>
              </a:ext>
            </a:extLst>
          </p:cNvPr>
          <p:cNvSpPr txBox="1"/>
          <p:nvPr/>
        </p:nvSpPr>
        <p:spPr>
          <a:xfrm>
            <a:off x="1851942" y="1700950"/>
            <a:ext cx="153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 JUnit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FA9033-588C-E4F5-25EE-AC8312B05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130" y="2314089"/>
            <a:ext cx="414813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2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08" y="609600"/>
            <a:ext cx="9905998" cy="646331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II-	</a:t>
            </a:r>
            <a:r>
              <a:rPr lang="fr-FR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INTERRET DES TEST ET LES FRAMEWORK QUI EXISTE 	POUR TESTER</a:t>
            </a:r>
            <a:br>
              <a:rPr lang="fr-C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69721" y="1116175"/>
            <a:ext cx="799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 </a:t>
            </a:r>
            <a:r>
              <a:rPr lang="fr-FR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FRAMEWORK QUI EXISTE POUR TESTER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11" y="293567"/>
            <a:ext cx="597460" cy="566977"/>
          </a:xfrm>
          <a:prstGeom prst="rect">
            <a:avLst/>
          </a:prstGeom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SIELINOU NOUBISSIE ERIC ROMUALD – Advance-it group</a:t>
            </a:r>
            <a:endParaRPr lang="fr-FR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9</a:t>
            </a:fld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DF3992-F773-AD36-532D-35D067777B8F}"/>
              </a:ext>
            </a:extLst>
          </p:cNvPr>
          <p:cNvSpPr txBox="1"/>
          <p:nvPr/>
        </p:nvSpPr>
        <p:spPr>
          <a:xfrm>
            <a:off x="1851942" y="1700950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 </a:t>
            </a:r>
            <a:r>
              <a:rPr lang="fr-F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TestNG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fr-CM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8B3E49-D19F-BF2A-5C4E-7ACAD76E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706" y="2730744"/>
            <a:ext cx="4272980" cy="17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85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moderne</Template>
  <TotalTime>0</TotalTime>
  <Words>634</Words>
  <Application>Microsoft Office PowerPoint</Application>
  <PresentationFormat>Grand écran</PresentationFormat>
  <Paragraphs>120</Paragraphs>
  <Slides>19</Slides>
  <Notes>18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Montserrat Semibold</vt:lpstr>
      <vt:lpstr>Montserrat Thin</vt:lpstr>
      <vt:lpstr>Tw Cen MT</vt:lpstr>
      <vt:lpstr>Circuit</vt:lpstr>
      <vt:lpstr>Présentation PowerPoint</vt:lpstr>
      <vt:lpstr>Présentation PowerPoint</vt:lpstr>
      <vt:lpstr>Présentation PowerPoint</vt:lpstr>
      <vt:lpstr>I- INTRODUCTION</vt:lpstr>
      <vt:lpstr>II- INTERRET DES TEST ET LES FRAMEWORK QUI EXISTE  POUR TESTER  </vt:lpstr>
      <vt:lpstr>II- INTERRET DES TEST ET LES FRAMEWORK QUI EXISTE  POUR TESTER  </vt:lpstr>
      <vt:lpstr>II- INTERRET DES TEST ET LES FRAMEWORK QUI EXISTE  POUR TESTER  </vt:lpstr>
      <vt:lpstr>II- INTERRET DES TEST ET LES FRAMEWORK QUI EXISTE  POUR TESTER  </vt:lpstr>
      <vt:lpstr>II- INTERRET DES TEST ET LES FRAMEWORK QUI EXISTE  POUR TESTER  </vt:lpstr>
      <vt:lpstr>II- INTERRET DES TEST ET LES FRAMEWORK QUI EXISTE  POUR TESTER  </vt:lpstr>
      <vt:lpstr>II- INTERRET DES TEST ET LES FRAMEWORK QUI EXISTE  POUR TESTER  </vt:lpstr>
      <vt:lpstr>II- INTERRET DES TEST ET LES FRAMEWORK QUI EXISTE  POUR TESTER  </vt:lpstr>
      <vt:lpstr>II- INTERRET DES TEST ET LES FRAMEWORK QUI EXISTE  POUR TESTER  </vt:lpstr>
      <vt:lpstr>III- PRESENTATION DE JEST   </vt:lpstr>
      <vt:lpstr>III- PRESENTATION DE JEST   </vt:lpstr>
      <vt:lpstr>III- PRESENTATION DE JEST   </vt:lpstr>
      <vt:lpstr>IIi- COMMENT SE SERVIR DE JEST POUR TESTER DU JS QUI A ETE ECRIT DANS UN PROJET   </vt:lpstr>
      <vt:lpstr>Iv- 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2023-05-03T13:56:14Z</dcterms:created>
  <dcterms:modified xsi:type="dcterms:W3CDTF">2023-07-08T12:56:53Z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